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9" r:id="rId4"/>
    <p:sldId id="260" r:id="rId5"/>
    <p:sldId id="258" r:id="rId6"/>
    <p:sldId id="262" r:id="rId7"/>
    <p:sldId id="263" r:id="rId8"/>
    <p:sldId id="274" r:id="rId9"/>
    <p:sldId id="266" r:id="rId10"/>
    <p:sldId id="264" r:id="rId11"/>
    <p:sldId id="268" r:id="rId12"/>
    <p:sldId id="265" r:id="rId13"/>
    <p:sldId id="267" r:id="rId14"/>
    <p:sldId id="261" r:id="rId15"/>
    <p:sldId id="269" r:id="rId16"/>
    <p:sldId id="270" r:id="rId17"/>
    <p:sldId id="271"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99817" autoAdjust="0"/>
  </p:normalViewPr>
  <p:slideViewPr>
    <p:cSldViewPr snapToGrid="0" snapToObjects="1">
      <p:cViewPr varScale="1">
        <p:scale>
          <a:sx n="105" d="100"/>
          <a:sy n="105" d="100"/>
        </p:scale>
        <p:origin x="152"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4EEA2-6DCE-4429-9FCF-F77269127D9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69BFC7E-15CC-434C-9B2F-54C75B0E77C0}">
      <dgm:prSet phldrT="[Text]"/>
      <dgm:spPr/>
      <dgm:t>
        <a:bodyPr/>
        <a:lstStyle/>
        <a:p>
          <a:r>
            <a:rPr lang="en-US" dirty="0"/>
            <a:t>Regent Law</a:t>
          </a:r>
        </a:p>
      </dgm:t>
    </dgm:pt>
    <dgm:pt modelId="{C95D9BB8-4D0B-40D7-A6DA-EBE01C80F078}" type="parTrans" cxnId="{B918E9BA-170D-40E7-B98F-4A9B7BB1C3F2}">
      <dgm:prSet/>
      <dgm:spPr/>
      <dgm:t>
        <a:bodyPr/>
        <a:lstStyle/>
        <a:p>
          <a:endParaRPr lang="en-US"/>
        </a:p>
      </dgm:t>
    </dgm:pt>
    <dgm:pt modelId="{855CF48E-C20E-4C6F-A414-9754A75D68DC}" type="sibTrans" cxnId="{B918E9BA-170D-40E7-B98F-4A9B7BB1C3F2}">
      <dgm:prSet/>
      <dgm:spPr/>
      <dgm:t>
        <a:bodyPr/>
        <a:lstStyle/>
        <a:p>
          <a:endParaRPr lang="en-US"/>
        </a:p>
      </dgm:t>
    </dgm:pt>
    <dgm:pt modelId="{261D8C22-7958-4963-9FF3-53926C371FD7}">
      <dgm:prSet phldrT="[Text]"/>
      <dgm:spPr/>
      <dgm:t>
        <a:bodyPr/>
        <a:lstStyle/>
        <a:p>
          <a:r>
            <a:rPr lang="en-US" dirty="0"/>
            <a:t>Regent Policy</a:t>
          </a:r>
        </a:p>
      </dgm:t>
    </dgm:pt>
    <dgm:pt modelId="{03DD592E-8A3E-4198-ACA1-2251FAC4BE8C}" type="parTrans" cxnId="{2D3CFCD6-E00A-453C-87D6-3DB3424F4C15}">
      <dgm:prSet/>
      <dgm:spPr/>
      <dgm:t>
        <a:bodyPr/>
        <a:lstStyle/>
        <a:p>
          <a:endParaRPr lang="en-US"/>
        </a:p>
      </dgm:t>
    </dgm:pt>
    <dgm:pt modelId="{EA01D82E-3353-4571-ABF6-D81B377AF29A}" type="sibTrans" cxnId="{2D3CFCD6-E00A-453C-87D6-3DB3424F4C15}">
      <dgm:prSet/>
      <dgm:spPr/>
      <dgm:t>
        <a:bodyPr/>
        <a:lstStyle/>
        <a:p>
          <a:endParaRPr lang="en-US"/>
        </a:p>
      </dgm:t>
    </dgm:pt>
    <dgm:pt modelId="{B68615A7-CD6D-4B8F-BF5C-AE38B703F789}">
      <dgm:prSet phldrT="[Text]"/>
      <dgm:spPr/>
      <dgm:t>
        <a:bodyPr/>
        <a:lstStyle/>
        <a:p>
          <a:r>
            <a:rPr lang="en-US" dirty="0"/>
            <a:t>APS</a:t>
          </a:r>
        </a:p>
      </dgm:t>
    </dgm:pt>
    <dgm:pt modelId="{8A11E71B-6AA1-4BC5-B5E0-74F1C47A1705}" type="parTrans" cxnId="{29454541-870C-4B2A-A481-8FB9EDC1FA4C}">
      <dgm:prSet/>
      <dgm:spPr/>
      <dgm:t>
        <a:bodyPr/>
        <a:lstStyle/>
        <a:p>
          <a:endParaRPr lang="en-US"/>
        </a:p>
      </dgm:t>
    </dgm:pt>
    <dgm:pt modelId="{125AEB3F-4481-4C41-B4F4-A7C69EBC21A5}" type="sibTrans" cxnId="{29454541-870C-4B2A-A481-8FB9EDC1FA4C}">
      <dgm:prSet/>
      <dgm:spPr/>
      <dgm:t>
        <a:bodyPr/>
        <a:lstStyle/>
        <a:p>
          <a:endParaRPr lang="en-US"/>
        </a:p>
      </dgm:t>
    </dgm:pt>
    <dgm:pt modelId="{996865F8-ECC5-4C62-8CF8-D8692B635A46}">
      <dgm:prSet phldrT="[Text]"/>
      <dgm:spPr/>
      <dgm:t>
        <a:bodyPr/>
        <a:lstStyle/>
        <a:p>
          <a:r>
            <a:rPr lang="en-US" dirty="0"/>
            <a:t>Campus Policy</a:t>
          </a:r>
        </a:p>
      </dgm:t>
    </dgm:pt>
    <dgm:pt modelId="{FCA04408-2039-445F-BDE0-BAFC6AB9351A}" type="parTrans" cxnId="{81085E5A-2820-4CED-893A-31CCF048C8D9}">
      <dgm:prSet/>
      <dgm:spPr/>
      <dgm:t>
        <a:bodyPr/>
        <a:lstStyle/>
        <a:p>
          <a:endParaRPr lang="en-US"/>
        </a:p>
      </dgm:t>
    </dgm:pt>
    <dgm:pt modelId="{9E2AB185-8BEC-4EF1-88C7-DF774BB7AC3D}" type="sibTrans" cxnId="{81085E5A-2820-4CED-893A-31CCF048C8D9}">
      <dgm:prSet/>
      <dgm:spPr/>
      <dgm:t>
        <a:bodyPr/>
        <a:lstStyle/>
        <a:p>
          <a:endParaRPr lang="en-US"/>
        </a:p>
      </dgm:t>
    </dgm:pt>
    <dgm:pt modelId="{1D62DEF2-18DD-43BC-8B19-1724D37AAAE7}">
      <dgm:prSet phldrT="[Text]"/>
      <dgm:spPr/>
      <dgm:t>
        <a:bodyPr/>
        <a:lstStyle/>
        <a:p>
          <a:r>
            <a:rPr lang="en-US" dirty="0"/>
            <a:t>College/Unit</a:t>
          </a:r>
        </a:p>
      </dgm:t>
    </dgm:pt>
    <dgm:pt modelId="{68513EDF-6F98-42DE-BA04-386D6EBE1902}" type="parTrans" cxnId="{90322816-7C43-4572-9F40-E94D9805703C}">
      <dgm:prSet/>
      <dgm:spPr/>
      <dgm:t>
        <a:bodyPr/>
        <a:lstStyle/>
        <a:p>
          <a:endParaRPr lang="en-US"/>
        </a:p>
      </dgm:t>
    </dgm:pt>
    <dgm:pt modelId="{4230F6E8-7FEA-469F-8AB1-053EC64807C8}" type="sibTrans" cxnId="{90322816-7C43-4572-9F40-E94D9805703C}">
      <dgm:prSet/>
      <dgm:spPr/>
      <dgm:t>
        <a:bodyPr/>
        <a:lstStyle/>
        <a:p>
          <a:endParaRPr lang="en-US"/>
        </a:p>
      </dgm:t>
    </dgm:pt>
    <dgm:pt modelId="{A9BD2D88-38B8-40C0-AC92-D9D625B32788}" type="pres">
      <dgm:prSet presAssocID="{3B34EEA2-6DCE-4429-9FCF-F77269127D95}" presName="rootnode" presStyleCnt="0">
        <dgm:presLayoutVars>
          <dgm:chMax/>
          <dgm:chPref/>
          <dgm:dir/>
          <dgm:animLvl val="lvl"/>
        </dgm:presLayoutVars>
      </dgm:prSet>
      <dgm:spPr/>
    </dgm:pt>
    <dgm:pt modelId="{D278646D-AC44-4F9A-896B-125BE4B9562B}" type="pres">
      <dgm:prSet presAssocID="{769BFC7E-15CC-434C-9B2F-54C75B0E77C0}" presName="composite" presStyleCnt="0"/>
      <dgm:spPr/>
    </dgm:pt>
    <dgm:pt modelId="{301FF980-B7B6-4C05-A379-6C315EA66E6A}" type="pres">
      <dgm:prSet presAssocID="{769BFC7E-15CC-434C-9B2F-54C75B0E77C0}" presName="bentUpArrow1" presStyleLbl="alignImgPlace1" presStyleIdx="0" presStyleCnt="4"/>
      <dgm:spPr/>
    </dgm:pt>
    <dgm:pt modelId="{5232F910-C580-4EE1-8E79-0F17F6411C91}" type="pres">
      <dgm:prSet presAssocID="{769BFC7E-15CC-434C-9B2F-54C75B0E77C0}" presName="ParentText" presStyleLbl="node1" presStyleIdx="0" presStyleCnt="5">
        <dgm:presLayoutVars>
          <dgm:chMax val="1"/>
          <dgm:chPref val="1"/>
          <dgm:bulletEnabled val="1"/>
        </dgm:presLayoutVars>
      </dgm:prSet>
      <dgm:spPr/>
    </dgm:pt>
    <dgm:pt modelId="{FDE26D44-DAEC-4257-B690-9BFB29B98F49}" type="pres">
      <dgm:prSet presAssocID="{769BFC7E-15CC-434C-9B2F-54C75B0E77C0}" presName="ChildText" presStyleLbl="revTx" presStyleIdx="0" presStyleCnt="4">
        <dgm:presLayoutVars>
          <dgm:chMax val="0"/>
          <dgm:chPref val="0"/>
          <dgm:bulletEnabled val="1"/>
        </dgm:presLayoutVars>
      </dgm:prSet>
      <dgm:spPr/>
    </dgm:pt>
    <dgm:pt modelId="{AD17520B-8EB8-4700-A748-6443EE0BC7F3}" type="pres">
      <dgm:prSet presAssocID="{855CF48E-C20E-4C6F-A414-9754A75D68DC}" presName="sibTrans" presStyleCnt="0"/>
      <dgm:spPr/>
    </dgm:pt>
    <dgm:pt modelId="{0BCFE7EA-1BB7-49F0-A81A-39028CEBEA58}" type="pres">
      <dgm:prSet presAssocID="{261D8C22-7958-4963-9FF3-53926C371FD7}" presName="composite" presStyleCnt="0"/>
      <dgm:spPr/>
    </dgm:pt>
    <dgm:pt modelId="{2B6927EE-3036-4BE1-9D12-E03AB15D79B6}" type="pres">
      <dgm:prSet presAssocID="{261D8C22-7958-4963-9FF3-53926C371FD7}" presName="bentUpArrow1" presStyleLbl="alignImgPlace1" presStyleIdx="1" presStyleCnt="4"/>
      <dgm:spPr/>
    </dgm:pt>
    <dgm:pt modelId="{55CFCB67-2885-4A58-9D95-572143686A70}" type="pres">
      <dgm:prSet presAssocID="{261D8C22-7958-4963-9FF3-53926C371FD7}" presName="ParentText" presStyleLbl="node1" presStyleIdx="1" presStyleCnt="5">
        <dgm:presLayoutVars>
          <dgm:chMax val="1"/>
          <dgm:chPref val="1"/>
          <dgm:bulletEnabled val="1"/>
        </dgm:presLayoutVars>
      </dgm:prSet>
      <dgm:spPr/>
    </dgm:pt>
    <dgm:pt modelId="{EFFEFAF6-A570-49E7-B079-A93CB70DEBA7}" type="pres">
      <dgm:prSet presAssocID="{261D8C22-7958-4963-9FF3-53926C371FD7}" presName="ChildText" presStyleLbl="revTx" presStyleIdx="1" presStyleCnt="4">
        <dgm:presLayoutVars>
          <dgm:chMax val="0"/>
          <dgm:chPref val="0"/>
          <dgm:bulletEnabled val="1"/>
        </dgm:presLayoutVars>
      </dgm:prSet>
      <dgm:spPr/>
    </dgm:pt>
    <dgm:pt modelId="{C3019BDF-B389-46FA-A254-694C8A027340}" type="pres">
      <dgm:prSet presAssocID="{EA01D82E-3353-4571-ABF6-D81B377AF29A}" presName="sibTrans" presStyleCnt="0"/>
      <dgm:spPr/>
    </dgm:pt>
    <dgm:pt modelId="{80F77E99-112C-4295-82B0-40985E45C88C}" type="pres">
      <dgm:prSet presAssocID="{B68615A7-CD6D-4B8F-BF5C-AE38B703F789}" presName="composite" presStyleCnt="0"/>
      <dgm:spPr/>
    </dgm:pt>
    <dgm:pt modelId="{2BBAD9C9-C4BB-4D40-8F5B-A93F8D3A4B5F}" type="pres">
      <dgm:prSet presAssocID="{B68615A7-CD6D-4B8F-BF5C-AE38B703F789}" presName="bentUpArrow1" presStyleLbl="alignImgPlace1" presStyleIdx="2" presStyleCnt="4"/>
      <dgm:spPr/>
    </dgm:pt>
    <dgm:pt modelId="{2DF9212E-17A2-43C4-8DE5-E33822371E06}" type="pres">
      <dgm:prSet presAssocID="{B68615A7-CD6D-4B8F-BF5C-AE38B703F789}" presName="ParentText" presStyleLbl="node1" presStyleIdx="2" presStyleCnt="5">
        <dgm:presLayoutVars>
          <dgm:chMax val="1"/>
          <dgm:chPref val="1"/>
          <dgm:bulletEnabled val="1"/>
        </dgm:presLayoutVars>
      </dgm:prSet>
      <dgm:spPr/>
    </dgm:pt>
    <dgm:pt modelId="{E0F68BDF-C8FB-42FF-B560-97D1EB6636E5}" type="pres">
      <dgm:prSet presAssocID="{B68615A7-CD6D-4B8F-BF5C-AE38B703F789}" presName="ChildText" presStyleLbl="revTx" presStyleIdx="2" presStyleCnt="4">
        <dgm:presLayoutVars>
          <dgm:chMax val="0"/>
          <dgm:chPref val="0"/>
          <dgm:bulletEnabled val="1"/>
        </dgm:presLayoutVars>
      </dgm:prSet>
      <dgm:spPr/>
    </dgm:pt>
    <dgm:pt modelId="{DC61D569-E271-4051-90B1-E44B920D125D}" type="pres">
      <dgm:prSet presAssocID="{125AEB3F-4481-4C41-B4F4-A7C69EBC21A5}" presName="sibTrans" presStyleCnt="0"/>
      <dgm:spPr/>
    </dgm:pt>
    <dgm:pt modelId="{305F40BE-12EF-470A-A6D8-C66A3E335F00}" type="pres">
      <dgm:prSet presAssocID="{996865F8-ECC5-4C62-8CF8-D8692B635A46}" presName="composite" presStyleCnt="0"/>
      <dgm:spPr/>
    </dgm:pt>
    <dgm:pt modelId="{AC937BC3-7434-401C-9532-4B5BC75C5DC5}" type="pres">
      <dgm:prSet presAssocID="{996865F8-ECC5-4C62-8CF8-D8692B635A46}" presName="bentUpArrow1" presStyleLbl="alignImgPlace1" presStyleIdx="3" presStyleCnt="4"/>
      <dgm:spPr/>
    </dgm:pt>
    <dgm:pt modelId="{647ACCEE-C0E3-45CD-8A31-14CB49B707B6}" type="pres">
      <dgm:prSet presAssocID="{996865F8-ECC5-4C62-8CF8-D8692B635A46}" presName="ParentText" presStyleLbl="node1" presStyleIdx="3" presStyleCnt="5">
        <dgm:presLayoutVars>
          <dgm:chMax val="1"/>
          <dgm:chPref val="1"/>
          <dgm:bulletEnabled val="1"/>
        </dgm:presLayoutVars>
      </dgm:prSet>
      <dgm:spPr/>
    </dgm:pt>
    <dgm:pt modelId="{AB8FECF0-959C-45B4-A119-1B661F5DE2FB}" type="pres">
      <dgm:prSet presAssocID="{996865F8-ECC5-4C62-8CF8-D8692B635A46}" presName="ChildText" presStyleLbl="revTx" presStyleIdx="3" presStyleCnt="4">
        <dgm:presLayoutVars>
          <dgm:chMax val="0"/>
          <dgm:chPref val="0"/>
          <dgm:bulletEnabled val="1"/>
        </dgm:presLayoutVars>
      </dgm:prSet>
      <dgm:spPr/>
    </dgm:pt>
    <dgm:pt modelId="{CF833843-6757-45C4-82AA-73FBC822254F}" type="pres">
      <dgm:prSet presAssocID="{9E2AB185-8BEC-4EF1-88C7-DF774BB7AC3D}" presName="sibTrans" presStyleCnt="0"/>
      <dgm:spPr/>
    </dgm:pt>
    <dgm:pt modelId="{1F8A6E36-0379-4218-93C6-450528FBFABA}" type="pres">
      <dgm:prSet presAssocID="{1D62DEF2-18DD-43BC-8B19-1724D37AAAE7}" presName="composite" presStyleCnt="0"/>
      <dgm:spPr/>
    </dgm:pt>
    <dgm:pt modelId="{9C6BB61A-6082-4BF3-90D4-07EF455CE969}" type="pres">
      <dgm:prSet presAssocID="{1D62DEF2-18DD-43BC-8B19-1724D37AAAE7}" presName="ParentText" presStyleLbl="node1" presStyleIdx="4" presStyleCnt="5">
        <dgm:presLayoutVars>
          <dgm:chMax val="1"/>
          <dgm:chPref val="1"/>
          <dgm:bulletEnabled val="1"/>
        </dgm:presLayoutVars>
      </dgm:prSet>
      <dgm:spPr/>
    </dgm:pt>
  </dgm:ptLst>
  <dgm:cxnLst>
    <dgm:cxn modelId="{90322816-7C43-4572-9F40-E94D9805703C}" srcId="{3B34EEA2-6DCE-4429-9FCF-F77269127D95}" destId="{1D62DEF2-18DD-43BC-8B19-1724D37AAAE7}" srcOrd="4" destOrd="0" parTransId="{68513EDF-6F98-42DE-BA04-386D6EBE1902}" sibTransId="{4230F6E8-7FEA-469F-8AB1-053EC64807C8}"/>
    <dgm:cxn modelId="{6B7EB040-67E5-492B-8BF9-087291B5B387}" type="presOf" srcId="{B68615A7-CD6D-4B8F-BF5C-AE38B703F789}" destId="{2DF9212E-17A2-43C4-8DE5-E33822371E06}" srcOrd="0" destOrd="0" presId="urn:microsoft.com/office/officeart/2005/8/layout/StepDownProcess"/>
    <dgm:cxn modelId="{29454541-870C-4B2A-A481-8FB9EDC1FA4C}" srcId="{3B34EEA2-6DCE-4429-9FCF-F77269127D95}" destId="{B68615A7-CD6D-4B8F-BF5C-AE38B703F789}" srcOrd="2" destOrd="0" parTransId="{8A11E71B-6AA1-4BC5-B5E0-74F1C47A1705}" sibTransId="{125AEB3F-4481-4C41-B4F4-A7C69EBC21A5}"/>
    <dgm:cxn modelId="{81085E5A-2820-4CED-893A-31CCF048C8D9}" srcId="{3B34EEA2-6DCE-4429-9FCF-F77269127D95}" destId="{996865F8-ECC5-4C62-8CF8-D8692B635A46}" srcOrd="3" destOrd="0" parTransId="{FCA04408-2039-445F-BDE0-BAFC6AB9351A}" sibTransId="{9E2AB185-8BEC-4EF1-88C7-DF774BB7AC3D}"/>
    <dgm:cxn modelId="{7BD2A586-F462-4A78-A9B9-CE195A8BB471}" type="presOf" srcId="{261D8C22-7958-4963-9FF3-53926C371FD7}" destId="{55CFCB67-2885-4A58-9D95-572143686A70}" srcOrd="0" destOrd="0" presId="urn:microsoft.com/office/officeart/2005/8/layout/StepDownProcess"/>
    <dgm:cxn modelId="{B918E9BA-170D-40E7-B98F-4A9B7BB1C3F2}" srcId="{3B34EEA2-6DCE-4429-9FCF-F77269127D95}" destId="{769BFC7E-15CC-434C-9B2F-54C75B0E77C0}" srcOrd="0" destOrd="0" parTransId="{C95D9BB8-4D0B-40D7-A6DA-EBE01C80F078}" sibTransId="{855CF48E-C20E-4C6F-A414-9754A75D68DC}"/>
    <dgm:cxn modelId="{BEAE61C5-5B3A-4C57-829C-3DE186DD28FF}" type="presOf" srcId="{996865F8-ECC5-4C62-8CF8-D8692B635A46}" destId="{647ACCEE-C0E3-45CD-8A31-14CB49B707B6}" srcOrd="0" destOrd="0" presId="urn:microsoft.com/office/officeart/2005/8/layout/StepDownProcess"/>
    <dgm:cxn modelId="{2D3CFCD6-E00A-453C-87D6-3DB3424F4C15}" srcId="{3B34EEA2-6DCE-4429-9FCF-F77269127D95}" destId="{261D8C22-7958-4963-9FF3-53926C371FD7}" srcOrd="1" destOrd="0" parTransId="{03DD592E-8A3E-4198-ACA1-2251FAC4BE8C}" sibTransId="{EA01D82E-3353-4571-ABF6-D81B377AF29A}"/>
    <dgm:cxn modelId="{F07529E9-05ED-471B-9932-945B81804CAF}" type="presOf" srcId="{3B34EEA2-6DCE-4429-9FCF-F77269127D95}" destId="{A9BD2D88-38B8-40C0-AC92-D9D625B32788}" srcOrd="0" destOrd="0" presId="urn:microsoft.com/office/officeart/2005/8/layout/StepDownProcess"/>
    <dgm:cxn modelId="{230D0AED-6DE9-4A7C-8A05-80CEA7EFEEA6}" type="presOf" srcId="{1D62DEF2-18DD-43BC-8B19-1724D37AAAE7}" destId="{9C6BB61A-6082-4BF3-90D4-07EF455CE969}" srcOrd="0" destOrd="0" presId="urn:microsoft.com/office/officeart/2005/8/layout/StepDownProcess"/>
    <dgm:cxn modelId="{138F2FF1-7557-4D79-A378-3BC72CED00E3}" type="presOf" srcId="{769BFC7E-15CC-434C-9B2F-54C75B0E77C0}" destId="{5232F910-C580-4EE1-8E79-0F17F6411C91}" srcOrd="0" destOrd="0" presId="urn:microsoft.com/office/officeart/2005/8/layout/StepDownProcess"/>
    <dgm:cxn modelId="{C8D80103-982E-48E4-8D2D-4D2E313A30E5}" type="presParOf" srcId="{A9BD2D88-38B8-40C0-AC92-D9D625B32788}" destId="{D278646D-AC44-4F9A-896B-125BE4B9562B}" srcOrd="0" destOrd="0" presId="urn:microsoft.com/office/officeart/2005/8/layout/StepDownProcess"/>
    <dgm:cxn modelId="{8917E3CD-BC56-4F62-9092-63079388775E}" type="presParOf" srcId="{D278646D-AC44-4F9A-896B-125BE4B9562B}" destId="{301FF980-B7B6-4C05-A379-6C315EA66E6A}" srcOrd="0" destOrd="0" presId="urn:microsoft.com/office/officeart/2005/8/layout/StepDownProcess"/>
    <dgm:cxn modelId="{309B4224-D9E9-43A3-B353-8CC8A498E01D}" type="presParOf" srcId="{D278646D-AC44-4F9A-896B-125BE4B9562B}" destId="{5232F910-C580-4EE1-8E79-0F17F6411C91}" srcOrd="1" destOrd="0" presId="urn:microsoft.com/office/officeart/2005/8/layout/StepDownProcess"/>
    <dgm:cxn modelId="{DBA6B730-AED2-4065-91B8-131182757C78}" type="presParOf" srcId="{D278646D-AC44-4F9A-896B-125BE4B9562B}" destId="{FDE26D44-DAEC-4257-B690-9BFB29B98F49}" srcOrd="2" destOrd="0" presId="urn:microsoft.com/office/officeart/2005/8/layout/StepDownProcess"/>
    <dgm:cxn modelId="{824A6903-6BB6-4493-BD1D-EB6645304516}" type="presParOf" srcId="{A9BD2D88-38B8-40C0-AC92-D9D625B32788}" destId="{AD17520B-8EB8-4700-A748-6443EE0BC7F3}" srcOrd="1" destOrd="0" presId="urn:microsoft.com/office/officeart/2005/8/layout/StepDownProcess"/>
    <dgm:cxn modelId="{9ADA3C2F-245D-44C0-9E86-4259CE171C28}" type="presParOf" srcId="{A9BD2D88-38B8-40C0-AC92-D9D625B32788}" destId="{0BCFE7EA-1BB7-49F0-A81A-39028CEBEA58}" srcOrd="2" destOrd="0" presId="urn:microsoft.com/office/officeart/2005/8/layout/StepDownProcess"/>
    <dgm:cxn modelId="{0340298F-6B7B-4972-A70B-4AAAFDA42837}" type="presParOf" srcId="{0BCFE7EA-1BB7-49F0-A81A-39028CEBEA58}" destId="{2B6927EE-3036-4BE1-9D12-E03AB15D79B6}" srcOrd="0" destOrd="0" presId="urn:microsoft.com/office/officeart/2005/8/layout/StepDownProcess"/>
    <dgm:cxn modelId="{240C17FE-1391-45BC-AC30-8B629CA532CE}" type="presParOf" srcId="{0BCFE7EA-1BB7-49F0-A81A-39028CEBEA58}" destId="{55CFCB67-2885-4A58-9D95-572143686A70}" srcOrd="1" destOrd="0" presId="urn:microsoft.com/office/officeart/2005/8/layout/StepDownProcess"/>
    <dgm:cxn modelId="{E48F0C1A-034C-4631-9EB4-CFD14062E8D9}" type="presParOf" srcId="{0BCFE7EA-1BB7-49F0-A81A-39028CEBEA58}" destId="{EFFEFAF6-A570-49E7-B079-A93CB70DEBA7}" srcOrd="2" destOrd="0" presId="urn:microsoft.com/office/officeart/2005/8/layout/StepDownProcess"/>
    <dgm:cxn modelId="{E4EE410F-5E02-4807-90B3-307C2F1256E3}" type="presParOf" srcId="{A9BD2D88-38B8-40C0-AC92-D9D625B32788}" destId="{C3019BDF-B389-46FA-A254-694C8A027340}" srcOrd="3" destOrd="0" presId="urn:microsoft.com/office/officeart/2005/8/layout/StepDownProcess"/>
    <dgm:cxn modelId="{9738BDB7-9741-4C4C-B394-1C0350B84BA4}" type="presParOf" srcId="{A9BD2D88-38B8-40C0-AC92-D9D625B32788}" destId="{80F77E99-112C-4295-82B0-40985E45C88C}" srcOrd="4" destOrd="0" presId="urn:microsoft.com/office/officeart/2005/8/layout/StepDownProcess"/>
    <dgm:cxn modelId="{943EE8B8-0DE3-4F2D-9B13-634BDAC4D8A5}" type="presParOf" srcId="{80F77E99-112C-4295-82B0-40985E45C88C}" destId="{2BBAD9C9-C4BB-4D40-8F5B-A93F8D3A4B5F}" srcOrd="0" destOrd="0" presId="urn:microsoft.com/office/officeart/2005/8/layout/StepDownProcess"/>
    <dgm:cxn modelId="{164370D8-8E84-4332-9502-125EE5718CC0}" type="presParOf" srcId="{80F77E99-112C-4295-82B0-40985E45C88C}" destId="{2DF9212E-17A2-43C4-8DE5-E33822371E06}" srcOrd="1" destOrd="0" presId="urn:microsoft.com/office/officeart/2005/8/layout/StepDownProcess"/>
    <dgm:cxn modelId="{F7948384-99C5-4CDC-A190-6C3CF91D663E}" type="presParOf" srcId="{80F77E99-112C-4295-82B0-40985E45C88C}" destId="{E0F68BDF-C8FB-42FF-B560-97D1EB6636E5}" srcOrd="2" destOrd="0" presId="urn:microsoft.com/office/officeart/2005/8/layout/StepDownProcess"/>
    <dgm:cxn modelId="{A8D4F70B-BF4A-4BEE-8F7D-0AC631379C0D}" type="presParOf" srcId="{A9BD2D88-38B8-40C0-AC92-D9D625B32788}" destId="{DC61D569-E271-4051-90B1-E44B920D125D}" srcOrd="5" destOrd="0" presId="urn:microsoft.com/office/officeart/2005/8/layout/StepDownProcess"/>
    <dgm:cxn modelId="{3A06C86A-02C6-4F1D-B2A5-2F644CF485CE}" type="presParOf" srcId="{A9BD2D88-38B8-40C0-AC92-D9D625B32788}" destId="{305F40BE-12EF-470A-A6D8-C66A3E335F00}" srcOrd="6" destOrd="0" presId="urn:microsoft.com/office/officeart/2005/8/layout/StepDownProcess"/>
    <dgm:cxn modelId="{90970652-3DC0-4736-8575-E7DF33698BC2}" type="presParOf" srcId="{305F40BE-12EF-470A-A6D8-C66A3E335F00}" destId="{AC937BC3-7434-401C-9532-4B5BC75C5DC5}" srcOrd="0" destOrd="0" presId="urn:microsoft.com/office/officeart/2005/8/layout/StepDownProcess"/>
    <dgm:cxn modelId="{E9DEEFBB-B87E-4339-ABB3-04F5F21FF2AF}" type="presParOf" srcId="{305F40BE-12EF-470A-A6D8-C66A3E335F00}" destId="{647ACCEE-C0E3-45CD-8A31-14CB49B707B6}" srcOrd="1" destOrd="0" presId="urn:microsoft.com/office/officeart/2005/8/layout/StepDownProcess"/>
    <dgm:cxn modelId="{4C71A212-7D20-46E6-BBCE-08E28A34765B}" type="presParOf" srcId="{305F40BE-12EF-470A-A6D8-C66A3E335F00}" destId="{AB8FECF0-959C-45B4-A119-1B661F5DE2FB}" srcOrd="2" destOrd="0" presId="urn:microsoft.com/office/officeart/2005/8/layout/StepDownProcess"/>
    <dgm:cxn modelId="{DBE3ABE6-F14E-44A2-BE35-4336171284B7}" type="presParOf" srcId="{A9BD2D88-38B8-40C0-AC92-D9D625B32788}" destId="{CF833843-6757-45C4-82AA-73FBC822254F}" srcOrd="7" destOrd="0" presId="urn:microsoft.com/office/officeart/2005/8/layout/StepDownProcess"/>
    <dgm:cxn modelId="{AE1FA543-6562-467F-ABC0-8EC58AAF5667}" type="presParOf" srcId="{A9BD2D88-38B8-40C0-AC92-D9D625B32788}" destId="{1F8A6E36-0379-4218-93C6-450528FBFABA}" srcOrd="8" destOrd="0" presId="urn:microsoft.com/office/officeart/2005/8/layout/StepDownProcess"/>
    <dgm:cxn modelId="{8E1D1A37-01C5-4191-B3FE-7D7BF76651A4}" type="presParOf" srcId="{1F8A6E36-0379-4218-93C6-450528FBFABA}" destId="{9C6BB61A-6082-4BF3-90D4-07EF455CE96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0DA3D-C988-4EC7-B9FF-0DB2136751A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A883F8D-A6C5-42FC-BFA6-6C364A4FDF21}">
      <dgm:prSet phldrT="[Text]"/>
      <dgm:spPr/>
      <dgm:t>
        <a:bodyPr/>
        <a:lstStyle/>
        <a:p>
          <a:r>
            <a:rPr lang="en-US" dirty="0"/>
            <a:t>President</a:t>
          </a:r>
        </a:p>
      </dgm:t>
    </dgm:pt>
    <dgm:pt modelId="{5D3FA859-1ACD-4F4A-9893-5A45A633ABFD}" type="parTrans" cxnId="{7DD7B71F-D759-4B79-BC72-28E6265D28E0}">
      <dgm:prSet/>
      <dgm:spPr/>
      <dgm:t>
        <a:bodyPr/>
        <a:lstStyle/>
        <a:p>
          <a:endParaRPr lang="en-US"/>
        </a:p>
      </dgm:t>
    </dgm:pt>
    <dgm:pt modelId="{9FF3DE2B-A49E-412A-AF0A-E3D558540240}" type="sibTrans" cxnId="{7DD7B71F-D759-4B79-BC72-28E6265D28E0}">
      <dgm:prSet/>
      <dgm:spPr/>
      <dgm:t>
        <a:bodyPr/>
        <a:lstStyle/>
        <a:p>
          <a:endParaRPr lang="en-US"/>
        </a:p>
      </dgm:t>
    </dgm:pt>
    <dgm:pt modelId="{223177F8-0A0E-450C-9C2A-FA03B6A4AB2F}">
      <dgm:prSet phldrT="[Text]"/>
      <dgm:spPr/>
      <dgm:t>
        <a:bodyPr/>
        <a:lstStyle/>
        <a:p>
          <a:r>
            <a:rPr lang="en-US" dirty="0"/>
            <a:t>Chancellor</a:t>
          </a:r>
        </a:p>
      </dgm:t>
    </dgm:pt>
    <dgm:pt modelId="{66C43B6E-74DB-4347-8DFA-C019A1EFFF5C}" type="parTrans" cxnId="{5D6FD6BC-071B-4622-96A1-7C4160EDB33A}">
      <dgm:prSet/>
      <dgm:spPr/>
      <dgm:t>
        <a:bodyPr/>
        <a:lstStyle/>
        <a:p>
          <a:endParaRPr lang="en-US"/>
        </a:p>
      </dgm:t>
    </dgm:pt>
    <dgm:pt modelId="{42074B32-1146-4EB8-9A1D-D7D910653947}" type="sibTrans" cxnId="{5D6FD6BC-071B-4622-96A1-7C4160EDB33A}">
      <dgm:prSet/>
      <dgm:spPr/>
      <dgm:t>
        <a:bodyPr/>
        <a:lstStyle/>
        <a:p>
          <a:endParaRPr lang="en-US"/>
        </a:p>
      </dgm:t>
    </dgm:pt>
    <dgm:pt modelId="{5020921F-EFA6-4BAA-9B32-17C8FD211633}">
      <dgm:prSet phldrT="[Text]"/>
      <dgm:spPr/>
      <dgm:t>
        <a:bodyPr/>
        <a:lstStyle/>
        <a:p>
          <a:r>
            <a:rPr lang="en-US"/>
            <a:t>Academic</a:t>
          </a:r>
        </a:p>
      </dgm:t>
    </dgm:pt>
    <dgm:pt modelId="{D4AB4924-82B8-4F8D-A681-E8F34090DE6E}" type="parTrans" cxnId="{B17048FC-85A3-4D7E-9440-F14494AA4CF5}">
      <dgm:prSet/>
      <dgm:spPr/>
      <dgm:t>
        <a:bodyPr/>
        <a:lstStyle/>
        <a:p>
          <a:endParaRPr lang="en-US"/>
        </a:p>
      </dgm:t>
    </dgm:pt>
    <dgm:pt modelId="{A6478E45-8F53-4AA1-8B46-6B2F574580CB}" type="sibTrans" cxnId="{B17048FC-85A3-4D7E-9440-F14494AA4CF5}">
      <dgm:prSet/>
      <dgm:spPr/>
      <dgm:t>
        <a:bodyPr/>
        <a:lstStyle/>
        <a:p>
          <a:endParaRPr lang="en-US"/>
        </a:p>
      </dgm:t>
    </dgm:pt>
    <dgm:pt modelId="{6E44AEAF-FE97-4B1F-9825-81B1D58C068F}">
      <dgm:prSet phldrT="[Text]"/>
      <dgm:spPr/>
      <dgm:t>
        <a:bodyPr/>
        <a:lstStyle/>
        <a:p>
          <a:r>
            <a:rPr lang="en-US" dirty="0"/>
            <a:t>Faculty Council</a:t>
          </a:r>
        </a:p>
      </dgm:t>
    </dgm:pt>
    <dgm:pt modelId="{B642B9CA-86FB-4CA6-A1E2-200424A14F69}" type="parTrans" cxnId="{E4220556-406C-48AB-B10A-F8ECEC609B0C}">
      <dgm:prSet/>
      <dgm:spPr/>
      <dgm:t>
        <a:bodyPr/>
        <a:lstStyle/>
        <a:p>
          <a:endParaRPr lang="en-US"/>
        </a:p>
      </dgm:t>
    </dgm:pt>
    <dgm:pt modelId="{3A35A371-4153-49FB-802B-FEE9B4EAB588}" type="sibTrans" cxnId="{E4220556-406C-48AB-B10A-F8ECEC609B0C}">
      <dgm:prSet/>
      <dgm:spPr/>
      <dgm:t>
        <a:bodyPr/>
        <a:lstStyle/>
        <a:p>
          <a:endParaRPr lang="en-US"/>
        </a:p>
      </dgm:t>
    </dgm:pt>
    <dgm:pt modelId="{FD001DD2-3ADA-4AD1-94C8-4C57B18DE91A}">
      <dgm:prSet phldrT="[Text]"/>
      <dgm:spPr/>
      <dgm:t>
        <a:bodyPr/>
        <a:lstStyle/>
        <a:p>
          <a:r>
            <a:rPr lang="en-US" dirty="0"/>
            <a:t>Faculty</a:t>
          </a:r>
          <a:r>
            <a:rPr lang="en-US" baseline="0" dirty="0"/>
            <a:t> Assemblies</a:t>
          </a:r>
          <a:endParaRPr lang="en-US" dirty="0"/>
        </a:p>
      </dgm:t>
    </dgm:pt>
    <dgm:pt modelId="{5C32F953-085D-4799-A2B7-4AE371D465A6}" type="parTrans" cxnId="{63053D71-C6BF-477B-9FA3-D305AFDBAD86}">
      <dgm:prSet/>
      <dgm:spPr/>
      <dgm:t>
        <a:bodyPr/>
        <a:lstStyle/>
        <a:p>
          <a:endParaRPr lang="en-US"/>
        </a:p>
      </dgm:t>
    </dgm:pt>
    <dgm:pt modelId="{4D9EED4C-474E-4482-9D7B-C629D4485AD2}" type="sibTrans" cxnId="{63053D71-C6BF-477B-9FA3-D305AFDBAD86}">
      <dgm:prSet/>
      <dgm:spPr/>
      <dgm:t>
        <a:bodyPr/>
        <a:lstStyle/>
        <a:p>
          <a:endParaRPr lang="en-US"/>
        </a:p>
      </dgm:t>
    </dgm:pt>
    <dgm:pt modelId="{1B3D27B5-C745-401D-81AD-4CB53887802D}">
      <dgm:prSet phldrT="[Text]"/>
      <dgm:spPr/>
      <dgm:t>
        <a:bodyPr/>
        <a:lstStyle/>
        <a:p>
          <a:r>
            <a:rPr lang="en-US" dirty="0"/>
            <a:t>CFO</a:t>
          </a:r>
        </a:p>
      </dgm:t>
    </dgm:pt>
    <dgm:pt modelId="{C692F264-D4DA-4B5B-9FEE-62AFE7688B1B}" type="parTrans" cxnId="{45B64ED4-0970-45C0-9056-3AC736E910BD}">
      <dgm:prSet/>
      <dgm:spPr/>
      <dgm:t>
        <a:bodyPr/>
        <a:lstStyle/>
        <a:p>
          <a:endParaRPr lang="en-US"/>
        </a:p>
      </dgm:t>
    </dgm:pt>
    <dgm:pt modelId="{0FBA4BDA-D297-4EE5-9980-A33A30E652B9}" type="sibTrans" cxnId="{45B64ED4-0970-45C0-9056-3AC736E910BD}">
      <dgm:prSet/>
      <dgm:spPr/>
      <dgm:t>
        <a:bodyPr/>
        <a:lstStyle/>
        <a:p>
          <a:endParaRPr lang="en-US"/>
        </a:p>
      </dgm:t>
    </dgm:pt>
    <dgm:pt modelId="{D24D02E4-7B48-4102-88FE-3F34E12C9B49}">
      <dgm:prSet phldrT="[Text]"/>
      <dgm:spPr/>
      <dgm:t>
        <a:bodyPr/>
        <a:lstStyle/>
        <a:p>
          <a:r>
            <a:rPr lang="en-US" dirty="0"/>
            <a:t>Faculty</a:t>
          </a:r>
        </a:p>
      </dgm:t>
    </dgm:pt>
    <dgm:pt modelId="{E5162EAF-3386-4F80-8063-52859695C4D1}" type="parTrans" cxnId="{304162BA-02F2-4437-9D91-753FB44E76CF}">
      <dgm:prSet/>
      <dgm:spPr/>
      <dgm:t>
        <a:bodyPr/>
        <a:lstStyle/>
        <a:p>
          <a:endParaRPr lang="en-US"/>
        </a:p>
      </dgm:t>
    </dgm:pt>
    <dgm:pt modelId="{828C92D4-CAD9-4153-AF48-05AB69B8D85A}" type="sibTrans" cxnId="{304162BA-02F2-4437-9D91-753FB44E76CF}">
      <dgm:prSet/>
      <dgm:spPr/>
      <dgm:t>
        <a:bodyPr/>
        <a:lstStyle/>
        <a:p>
          <a:endParaRPr lang="en-US"/>
        </a:p>
      </dgm:t>
    </dgm:pt>
    <dgm:pt modelId="{FFBEE022-C59A-4CF5-9A38-8750FC361086}">
      <dgm:prSet phldrT="[Text]"/>
      <dgm:spPr/>
      <dgm:t>
        <a:bodyPr/>
        <a:lstStyle/>
        <a:p>
          <a:r>
            <a:rPr lang="en-US" dirty="0"/>
            <a:t>Administrative </a:t>
          </a:r>
        </a:p>
      </dgm:t>
    </dgm:pt>
    <dgm:pt modelId="{6D260EF8-D101-4021-988A-A99F0684ACE4}" type="parTrans" cxnId="{1F03C896-3CC6-4A39-AF86-B3FF376EE358}">
      <dgm:prSet/>
      <dgm:spPr/>
      <dgm:t>
        <a:bodyPr/>
        <a:lstStyle/>
        <a:p>
          <a:endParaRPr lang="en-US"/>
        </a:p>
      </dgm:t>
    </dgm:pt>
    <dgm:pt modelId="{F72CB8D4-0EFF-490B-98C0-F7606FCA2B9F}" type="sibTrans" cxnId="{1F03C896-3CC6-4A39-AF86-B3FF376EE358}">
      <dgm:prSet/>
      <dgm:spPr/>
      <dgm:t>
        <a:bodyPr/>
        <a:lstStyle/>
        <a:p>
          <a:endParaRPr lang="en-US"/>
        </a:p>
      </dgm:t>
    </dgm:pt>
    <dgm:pt modelId="{C2A7B391-9100-4229-97BE-5BC734643C04}">
      <dgm:prSet phldrT="[Text]"/>
      <dgm:spPr/>
      <dgm:t>
        <a:bodyPr/>
        <a:lstStyle/>
        <a:p>
          <a:r>
            <a:rPr lang="en-US" dirty="0"/>
            <a:t>Provost</a:t>
          </a:r>
        </a:p>
      </dgm:t>
    </dgm:pt>
    <dgm:pt modelId="{BDE68298-05B9-454D-BEA1-0F1285CBF444}" type="parTrans" cxnId="{65DED059-CA7B-4CF4-AD6C-E8A5A174EA02}">
      <dgm:prSet/>
      <dgm:spPr/>
      <dgm:t>
        <a:bodyPr/>
        <a:lstStyle/>
        <a:p>
          <a:endParaRPr lang="en-US"/>
        </a:p>
      </dgm:t>
    </dgm:pt>
    <dgm:pt modelId="{E1F6E196-CAE6-40E2-9E59-0DC79E921BCD}" type="sibTrans" cxnId="{65DED059-CA7B-4CF4-AD6C-E8A5A174EA02}">
      <dgm:prSet/>
      <dgm:spPr/>
      <dgm:t>
        <a:bodyPr/>
        <a:lstStyle/>
        <a:p>
          <a:endParaRPr lang="en-US"/>
        </a:p>
      </dgm:t>
    </dgm:pt>
    <dgm:pt modelId="{8D599759-FFDD-4AB8-A42D-F01A62132001}" type="pres">
      <dgm:prSet presAssocID="{0360DA3D-C988-4EC7-B9FF-0DB2136751AD}" presName="diagram" presStyleCnt="0">
        <dgm:presLayoutVars>
          <dgm:chPref val="1"/>
          <dgm:dir/>
          <dgm:animOne val="branch"/>
          <dgm:animLvl val="lvl"/>
          <dgm:resizeHandles/>
        </dgm:presLayoutVars>
      </dgm:prSet>
      <dgm:spPr/>
    </dgm:pt>
    <dgm:pt modelId="{7C1CA573-7909-43D4-8F30-7D3CF824B702}" type="pres">
      <dgm:prSet presAssocID="{FFBEE022-C59A-4CF5-9A38-8750FC361086}" presName="root" presStyleCnt="0"/>
      <dgm:spPr/>
    </dgm:pt>
    <dgm:pt modelId="{74942A85-7DD0-420D-9CD7-6D236C8868BA}" type="pres">
      <dgm:prSet presAssocID="{FFBEE022-C59A-4CF5-9A38-8750FC361086}" presName="rootComposite" presStyleCnt="0"/>
      <dgm:spPr/>
    </dgm:pt>
    <dgm:pt modelId="{7B037FCC-06D4-4021-A567-F1A6D02D1A9B}" type="pres">
      <dgm:prSet presAssocID="{FFBEE022-C59A-4CF5-9A38-8750FC361086}" presName="rootText" presStyleLbl="node1" presStyleIdx="0" presStyleCnt="2"/>
      <dgm:spPr/>
    </dgm:pt>
    <dgm:pt modelId="{AB6854A6-E47D-4823-B196-34DC4B158586}" type="pres">
      <dgm:prSet presAssocID="{FFBEE022-C59A-4CF5-9A38-8750FC361086}" presName="rootConnector" presStyleLbl="node1" presStyleIdx="0" presStyleCnt="2"/>
      <dgm:spPr/>
    </dgm:pt>
    <dgm:pt modelId="{9ECC28C0-E0EF-4666-BDE8-9065AE776E04}" type="pres">
      <dgm:prSet presAssocID="{FFBEE022-C59A-4CF5-9A38-8750FC361086}" presName="childShape" presStyleCnt="0"/>
      <dgm:spPr/>
    </dgm:pt>
    <dgm:pt modelId="{C7FF4859-3D4A-483C-B2B6-56E0E8A387C7}" type="pres">
      <dgm:prSet presAssocID="{5D3FA859-1ACD-4F4A-9893-5A45A633ABFD}" presName="Name13" presStyleLbl="parChTrans1D2" presStyleIdx="0" presStyleCnt="7"/>
      <dgm:spPr/>
    </dgm:pt>
    <dgm:pt modelId="{68F66E40-2283-4E86-A6BF-FC5C64E3C24F}" type="pres">
      <dgm:prSet presAssocID="{8A883F8D-A6C5-42FC-BFA6-6C364A4FDF21}" presName="childText" presStyleLbl="bgAcc1" presStyleIdx="0" presStyleCnt="7">
        <dgm:presLayoutVars>
          <dgm:bulletEnabled val="1"/>
        </dgm:presLayoutVars>
      </dgm:prSet>
      <dgm:spPr/>
    </dgm:pt>
    <dgm:pt modelId="{B07904B8-DF49-4846-9774-FB62BF353472}" type="pres">
      <dgm:prSet presAssocID="{66C43B6E-74DB-4347-8DFA-C019A1EFFF5C}" presName="Name13" presStyleLbl="parChTrans1D2" presStyleIdx="1" presStyleCnt="7"/>
      <dgm:spPr/>
    </dgm:pt>
    <dgm:pt modelId="{5466F760-8125-4A24-8CF5-4E0A674D8F86}" type="pres">
      <dgm:prSet presAssocID="{223177F8-0A0E-450C-9C2A-FA03B6A4AB2F}" presName="childText" presStyleLbl="bgAcc1" presStyleIdx="1" presStyleCnt="7">
        <dgm:presLayoutVars>
          <dgm:bulletEnabled val="1"/>
        </dgm:presLayoutVars>
      </dgm:prSet>
      <dgm:spPr/>
    </dgm:pt>
    <dgm:pt modelId="{81A03E6F-A12D-47AC-9BD2-9F9CFE9E2D99}" type="pres">
      <dgm:prSet presAssocID="{BDE68298-05B9-454D-BEA1-0F1285CBF444}" presName="Name13" presStyleLbl="parChTrans1D2" presStyleIdx="2" presStyleCnt="7"/>
      <dgm:spPr/>
    </dgm:pt>
    <dgm:pt modelId="{8FF23268-6B1E-4DD5-AAC1-391908459A82}" type="pres">
      <dgm:prSet presAssocID="{C2A7B391-9100-4229-97BE-5BC734643C04}" presName="childText" presStyleLbl="bgAcc1" presStyleIdx="2" presStyleCnt="7">
        <dgm:presLayoutVars>
          <dgm:bulletEnabled val="1"/>
        </dgm:presLayoutVars>
      </dgm:prSet>
      <dgm:spPr/>
    </dgm:pt>
    <dgm:pt modelId="{EC4622DE-7183-4820-9BD9-69E6B61C44D7}" type="pres">
      <dgm:prSet presAssocID="{C692F264-D4DA-4B5B-9FEE-62AFE7688B1B}" presName="Name13" presStyleLbl="parChTrans1D2" presStyleIdx="3" presStyleCnt="7"/>
      <dgm:spPr/>
    </dgm:pt>
    <dgm:pt modelId="{58B50F23-1C4A-40DD-A796-79B7E867ABF1}" type="pres">
      <dgm:prSet presAssocID="{1B3D27B5-C745-401D-81AD-4CB53887802D}" presName="childText" presStyleLbl="bgAcc1" presStyleIdx="3" presStyleCnt="7">
        <dgm:presLayoutVars>
          <dgm:bulletEnabled val="1"/>
        </dgm:presLayoutVars>
      </dgm:prSet>
      <dgm:spPr/>
    </dgm:pt>
    <dgm:pt modelId="{4A557036-90B2-40F9-8F04-AC761BBFB8C3}" type="pres">
      <dgm:prSet presAssocID="{5020921F-EFA6-4BAA-9B32-17C8FD211633}" presName="root" presStyleCnt="0"/>
      <dgm:spPr/>
    </dgm:pt>
    <dgm:pt modelId="{3B6235D0-0783-468A-9935-ABFAA4BD0CDF}" type="pres">
      <dgm:prSet presAssocID="{5020921F-EFA6-4BAA-9B32-17C8FD211633}" presName="rootComposite" presStyleCnt="0"/>
      <dgm:spPr/>
    </dgm:pt>
    <dgm:pt modelId="{63FECA42-BA0F-45AB-8291-3730CD3C288B}" type="pres">
      <dgm:prSet presAssocID="{5020921F-EFA6-4BAA-9B32-17C8FD211633}" presName="rootText" presStyleLbl="node1" presStyleIdx="1" presStyleCnt="2"/>
      <dgm:spPr/>
    </dgm:pt>
    <dgm:pt modelId="{7F50DC98-03BD-4F2A-9AF1-023048F6E060}" type="pres">
      <dgm:prSet presAssocID="{5020921F-EFA6-4BAA-9B32-17C8FD211633}" presName="rootConnector" presStyleLbl="node1" presStyleIdx="1" presStyleCnt="2"/>
      <dgm:spPr/>
    </dgm:pt>
    <dgm:pt modelId="{31811FC8-D9A0-48C8-B8A7-401637E5CB8C}" type="pres">
      <dgm:prSet presAssocID="{5020921F-EFA6-4BAA-9B32-17C8FD211633}" presName="childShape" presStyleCnt="0"/>
      <dgm:spPr/>
    </dgm:pt>
    <dgm:pt modelId="{7B61A493-5708-4139-ABEE-5EF6E55E7745}" type="pres">
      <dgm:prSet presAssocID="{B642B9CA-86FB-4CA6-A1E2-200424A14F69}" presName="Name13" presStyleLbl="parChTrans1D2" presStyleIdx="4" presStyleCnt="7"/>
      <dgm:spPr/>
    </dgm:pt>
    <dgm:pt modelId="{E8981602-72D9-415F-814F-7640D4163518}" type="pres">
      <dgm:prSet presAssocID="{6E44AEAF-FE97-4B1F-9825-81B1D58C068F}" presName="childText" presStyleLbl="bgAcc1" presStyleIdx="4" presStyleCnt="7">
        <dgm:presLayoutVars>
          <dgm:bulletEnabled val="1"/>
        </dgm:presLayoutVars>
      </dgm:prSet>
      <dgm:spPr/>
    </dgm:pt>
    <dgm:pt modelId="{B999DBD0-2D4E-4456-A432-13AA98409677}" type="pres">
      <dgm:prSet presAssocID="{5C32F953-085D-4799-A2B7-4AE371D465A6}" presName="Name13" presStyleLbl="parChTrans1D2" presStyleIdx="5" presStyleCnt="7"/>
      <dgm:spPr/>
    </dgm:pt>
    <dgm:pt modelId="{F9523C01-4029-4E2B-B0CF-5C0669C05B79}" type="pres">
      <dgm:prSet presAssocID="{FD001DD2-3ADA-4AD1-94C8-4C57B18DE91A}" presName="childText" presStyleLbl="bgAcc1" presStyleIdx="5" presStyleCnt="7">
        <dgm:presLayoutVars>
          <dgm:bulletEnabled val="1"/>
        </dgm:presLayoutVars>
      </dgm:prSet>
      <dgm:spPr/>
    </dgm:pt>
    <dgm:pt modelId="{87FBB34F-A0E3-4D18-B128-009247A653D3}" type="pres">
      <dgm:prSet presAssocID="{E5162EAF-3386-4F80-8063-52859695C4D1}" presName="Name13" presStyleLbl="parChTrans1D2" presStyleIdx="6" presStyleCnt="7"/>
      <dgm:spPr/>
    </dgm:pt>
    <dgm:pt modelId="{E591CF57-80DC-4F0A-AF74-BC901348881F}" type="pres">
      <dgm:prSet presAssocID="{D24D02E4-7B48-4102-88FE-3F34E12C9B49}" presName="childText" presStyleLbl="bgAcc1" presStyleIdx="6" presStyleCnt="7">
        <dgm:presLayoutVars>
          <dgm:bulletEnabled val="1"/>
        </dgm:presLayoutVars>
      </dgm:prSet>
      <dgm:spPr/>
    </dgm:pt>
  </dgm:ptLst>
  <dgm:cxnLst>
    <dgm:cxn modelId="{95E54F0F-FC93-4921-B624-82FF83C60687}" type="presOf" srcId="{5C32F953-085D-4799-A2B7-4AE371D465A6}" destId="{B999DBD0-2D4E-4456-A432-13AA98409677}" srcOrd="0" destOrd="0" presId="urn:microsoft.com/office/officeart/2005/8/layout/hierarchy3"/>
    <dgm:cxn modelId="{C2D57C10-C67B-4E67-A988-2A738011C9A1}" type="presOf" srcId="{223177F8-0A0E-450C-9C2A-FA03B6A4AB2F}" destId="{5466F760-8125-4A24-8CF5-4E0A674D8F86}" srcOrd="0" destOrd="0" presId="urn:microsoft.com/office/officeart/2005/8/layout/hierarchy3"/>
    <dgm:cxn modelId="{7DD7B71F-D759-4B79-BC72-28E6265D28E0}" srcId="{FFBEE022-C59A-4CF5-9A38-8750FC361086}" destId="{8A883F8D-A6C5-42FC-BFA6-6C364A4FDF21}" srcOrd="0" destOrd="0" parTransId="{5D3FA859-1ACD-4F4A-9893-5A45A633ABFD}" sibTransId="{9FF3DE2B-A49E-412A-AF0A-E3D558540240}"/>
    <dgm:cxn modelId="{BEE03A2C-CC2F-440E-81F5-DC4F488949FF}" type="presOf" srcId="{6E44AEAF-FE97-4B1F-9825-81B1D58C068F}" destId="{E8981602-72D9-415F-814F-7640D4163518}" srcOrd="0" destOrd="0" presId="urn:microsoft.com/office/officeart/2005/8/layout/hierarchy3"/>
    <dgm:cxn modelId="{76341733-7A27-4B18-9EC5-6A0A71A72F67}" type="presOf" srcId="{1B3D27B5-C745-401D-81AD-4CB53887802D}" destId="{58B50F23-1C4A-40DD-A796-79B7E867ABF1}" srcOrd="0" destOrd="0" presId="urn:microsoft.com/office/officeart/2005/8/layout/hierarchy3"/>
    <dgm:cxn modelId="{FB172135-9C9F-4458-BCB1-43CB9FD7C6B4}" type="presOf" srcId="{BDE68298-05B9-454D-BEA1-0F1285CBF444}" destId="{81A03E6F-A12D-47AC-9BD2-9F9CFE9E2D99}" srcOrd="0" destOrd="0" presId="urn:microsoft.com/office/officeart/2005/8/layout/hierarchy3"/>
    <dgm:cxn modelId="{1D5D065E-2C46-4405-9DAA-4FE2F6552953}" type="presOf" srcId="{0360DA3D-C988-4EC7-B9FF-0DB2136751AD}" destId="{8D599759-FFDD-4AB8-A42D-F01A62132001}" srcOrd="0" destOrd="0" presId="urn:microsoft.com/office/officeart/2005/8/layout/hierarchy3"/>
    <dgm:cxn modelId="{9C827F5F-5E0F-43A9-9528-BEE552BBF9CF}" type="presOf" srcId="{E5162EAF-3386-4F80-8063-52859695C4D1}" destId="{87FBB34F-A0E3-4D18-B128-009247A653D3}" srcOrd="0" destOrd="0" presId="urn:microsoft.com/office/officeart/2005/8/layout/hierarchy3"/>
    <dgm:cxn modelId="{2BCDAE60-97B9-41F3-A87B-7C590236A35B}" type="presOf" srcId="{8A883F8D-A6C5-42FC-BFA6-6C364A4FDF21}" destId="{68F66E40-2283-4E86-A6BF-FC5C64E3C24F}" srcOrd="0" destOrd="0" presId="urn:microsoft.com/office/officeart/2005/8/layout/hierarchy3"/>
    <dgm:cxn modelId="{CFDEF262-593B-456E-BF0F-828DEF60B225}" type="presOf" srcId="{5020921F-EFA6-4BAA-9B32-17C8FD211633}" destId="{7F50DC98-03BD-4F2A-9AF1-023048F6E060}" srcOrd="1" destOrd="0" presId="urn:microsoft.com/office/officeart/2005/8/layout/hierarchy3"/>
    <dgm:cxn modelId="{F72A6C46-D7A9-4144-804A-42A6A77700A9}" type="presOf" srcId="{C2A7B391-9100-4229-97BE-5BC734643C04}" destId="{8FF23268-6B1E-4DD5-AAC1-391908459A82}" srcOrd="0" destOrd="0" presId="urn:microsoft.com/office/officeart/2005/8/layout/hierarchy3"/>
    <dgm:cxn modelId="{E54D8169-604A-4CB5-9DB7-C3FF4D39EBC4}" type="presOf" srcId="{5020921F-EFA6-4BAA-9B32-17C8FD211633}" destId="{63FECA42-BA0F-45AB-8291-3730CD3C288B}" srcOrd="0" destOrd="0" presId="urn:microsoft.com/office/officeart/2005/8/layout/hierarchy3"/>
    <dgm:cxn modelId="{63053D71-C6BF-477B-9FA3-D305AFDBAD86}" srcId="{5020921F-EFA6-4BAA-9B32-17C8FD211633}" destId="{FD001DD2-3ADA-4AD1-94C8-4C57B18DE91A}" srcOrd="1" destOrd="0" parTransId="{5C32F953-085D-4799-A2B7-4AE371D465A6}" sibTransId="{4D9EED4C-474E-4482-9D7B-C629D4485AD2}"/>
    <dgm:cxn modelId="{03B7F955-5CF0-422F-B60D-D607B9B5B7F9}" type="presOf" srcId="{FFBEE022-C59A-4CF5-9A38-8750FC361086}" destId="{7B037FCC-06D4-4021-A567-F1A6D02D1A9B}" srcOrd="0" destOrd="0" presId="urn:microsoft.com/office/officeart/2005/8/layout/hierarchy3"/>
    <dgm:cxn modelId="{E4220556-406C-48AB-B10A-F8ECEC609B0C}" srcId="{5020921F-EFA6-4BAA-9B32-17C8FD211633}" destId="{6E44AEAF-FE97-4B1F-9825-81B1D58C068F}" srcOrd="0" destOrd="0" parTransId="{B642B9CA-86FB-4CA6-A1E2-200424A14F69}" sibTransId="{3A35A371-4153-49FB-802B-FEE9B4EAB588}"/>
    <dgm:cxn modelId="{71850358-6048-40B9-9DE0-ED194C025737}" type="presOf" srcId="{FD001DD2-3ADA-4AD1-94C8-4C57B18DE91A}" destId="{F9523C01-4029-4E2B-B0CF-5C0669C05B79}" srcOrd="0" destOrd="0" presId="urn:microsoft.com/office/officeart/2005/8/layout/hierarchy3"/>
    <dgm:cxn modelId="{65DED059-CA7B-4CF4-AD6C-E8A5A174EA02}" srcId="{FFBEE022-C59A-4CF5-9A38-8750FC361086}" destId="{C2A7B391-9100-4229-97BE-5BC734643C04}" srcOrd="2" destOrd="0" parTransId="{BDE68298-05B9-454D-BEA1-0F1285CBF444}" sibTransId="{E1F6E196-CAE6-40E2-9E59-0DC79E921BCD}"/>
    <dgm:cxn modelId="{66BF687A-34F6-43E9-86AF-6BCFA953B846}" type="presOf" srcId="{B642B9CA-86FB-4CA6-A1E2-200424A14F69}" destId="{7B61A493-5708-4139-ABEE-5EF6E55E7745}" srcOrd="0" destOrd="0" presId="urn:microsoft.com/office/officeart/2005/8/layout/hierarchy3"/>
    <dgm:cxn modelId="{8B578E5A-6B63-44FA-9637-5CF683117134}" type="presOf" srcId="{FFBEE022-C59A-4CF5-9A38-8750FC361086}" destId="{AB6854A6-E47D-4823-B196-34DC4B158586}" srcOrd="1" destOrd="0" presId="urn:microsoft.com/office/officeart/2005/8/layout/hierarchy3"/>
    <dgm:cxn modelId="{D088C689-8670-48D4-8C88-D4184E88B7DA}" type="presOf" srcId="{C692F264-D4DA-4B5B-9FEE-62AFE7688B1B}" destId="{EC4622DE-7183-4820-9BD9-69E6B61C44D7}" srcOrd="0" destOrd="0" presId="urn:microsoft.com/office/officeart/2005/8/layout/hierarchy3"/>
    <dgm:cxn modelId="{1F03C896-3CC6-4A39-AF86-B3FF376EE358}" srcId="{0360DA3D-C988-4EC7-B9FF-0DB2136751AD}" destId="{FFBEE022-C59A-4CF5-9A38-8750FC361086}" srcOrd="0" destOrd="0" parTransId="{6D260EF8-D101-4021-988A-A99F0684ACE4}" sibTransId="{F72CB8D4-0EFF-490B-98C0-F7606FCA2B9F}"/>
    <dgm:cxn modelId="{304162BA-02F2-4437-9D91-753FB44E76CF}" srcId="{5020921F-EFA6-4BAA-9B32-17C8FD211633}" destId="{D24D02E4-7B48-4102-88FE-3F34E12C9B49}" srcOrd="2" destOrd="0" parTransId="{E5162EAF-3386-4F80-8063-52859695C4D1}" sibTransId="{828C92D4-CAD9-4153-AF48-05AB69B8D85A}"/>
    <dgm:cxn modelId="{5D6FD6BC-071B-4622-96A1-7C4160EDB33A}" srcId="{FFBEE022-C59A-4CF5-9A38-8750FC361086}" destId="{223177F8-0A0E-450C-9C2A-FA03B6A4AB2F}" srcOrd="1" destOrd="0" parTransId="{66C43B6E-74DB-4347-8DFA-C019A1EFFF5C}" sibTransId="{42074B32-1146-4EB8-9A1D-D7D910653947}"/>
    <dgm:cxn modelId="{45B64ED4-0970-45C0-9056-3AC736E910BD}" srcId="{FFBEE022-C59A-4CF5-9A38-8750FC361086}" destId="{1B3D27B5-C745-401D-81AD-4CB53887802D}" srcOrd="3" destOrd="0" parTransId="{C692F264-D4DA-4B5B-9FEE-62AFE7688B1B}" sibTransId="{0FBA4BDA-D297-4EE5-9980-A33A30E652B9}"/>
    <dgm:cxn modelId="{BC42A9D4-C369-44A1-8E75-00EDCE237A8F}" type="presOf" srcId="{D24D02E4-7B48-4102-88FE-3F34E12C9B49}" destId="{E591CF57-80DC-4F0A-AF74-BC901348881F}" srcOrd="0" destOrd="0" presId="urn:microsoft.com/office/officeart/2005/8/layout/hierarchy3"/>
    <dgm:cxn modelId="{D96893D9-332C-42AB-AF71-D92CDA200D03}" type="presOf" srcId="{66C43B6E-74DB-4347-8DFA-C019A1EFFF5C}" destId="{B07904B8-DF49-4846-9774-FB62BF353472}" srcOrd="0" destOrd="0" presId="urn:microsoft.com/office/officeart/2005/8/layout/hierarchy3"/>
    <dgm:cxn modelId="{CCC07EDD-64BC-4CAA-9D2B-C4C02D76F11E}" type="presOf" srcId="{5D3FA859-1ACD-4F4A-9893-5A45A633ABFD}" destId="{C7FF4859-3D4A-483C-B2B6-56E0E8A387C7}" srcOrd="0" destOrd="0" presId="urn:microsoft.com/office/officeart/2005/8/layout/hierarchy3"/>
    <dgm:cxn modelId="{B17048FC-85A3-4D7E-9440-F14494AA4CF5}" srcId="{0360DA3D-C988-4EC7-B9FF-0DB2136751AD}" destId="{5020921F-EFA6-4BAA-9B32-17C8FD211633}" srcOrd="1" destOrd="0" parTransId="{D4AB4924-82B8-4F8D-A681-E8F34090DE6E}" sibTransId="{A6478E45-8F53-4AA1-8B46-6B2F574580CB}"/>
    <dgm:cxn modelId="{3695A0D3-5D86-42EE-84C0-8EDF9086FB16}" type="presParOf" srcId="{8D599759-FFDD-4AB8-A42D-F01A62132001}" destId="{7C1CA573-7909-43D4-8F30-7D3CF824B702}" srcOrd="0" destOrd="0" presId="urn:microsoft.com/office/officeart/2005/8/layout/hierarchy3"/>
    <dgm:cxn modelId="{927BEB4D-5FE7-4380-AEF4-052B0C962065}" type="presParOf" srcId="{7C1CA573-7909-43D4-8F30-7D3CF824B702}" destId="{74942A85-7DD0-420D-9CD7-6D236C8868BA}" srcOrd="0" destOrd="0" presId="urn:microsoft.com/office/officeart/2005/8/layout/hierarchy3"/>
    <dgm:cxn modelId="{FF30C440-6DEE-4C9C-8E19-971796777364}" type="presParOf" srcId="{74942A85-7DD0-420D-9CD7-6D236C8868BA}" destId="{7B037FCC-06D4-4021-A567-F1A6D02D1A9B}" srcOrd="0" destOrd="0" presId="urn:microsoft.com/office/officeart/2005/8/layout/hierarchy3"/>
    <dgm:cxn modelId="{55178F96-4BC7-43A6-A57A-CB14C2051D5D}" type="presParOf" srcId="{74942A85-7DD0-420D-9CD7-6D236C8868BA}" destId="{AB6854A6-E47D-4823-B196-34DC4B158586}" srcOrd="1" destOrd="0" presId="urn:microsoft.com/office/officeart/2005/8/layout/hierarchy3"/>
    <dgm:cxn modelId="{724C6FE0-71DE-4FCA-86E7-5D84B7896D34}" type="presParOf" srcId="{7C1CA573-7909-43D4-8F30-7D3CF824B702}" destId="{9ECC28C0-E0EF-4666-BDE8-9065AE776E04}" srcOrd="1" destOrd="0" presId="urn:microsoft.com/office/officeart/2005/8/layout/hierarchy3"/>
    <dgm:cxn modelId="{5C712D28-1555-470F-85A5-6062C90E50D5}" type="presParOf" srcId="{9ECC28C0-E0EF-4666-BDE8-9065AE776E04}" destId="{C7FF4859-3D4A-483C-B2B6-56E0E8A387C7}" srcOrd="0" destOrd="0" presId="urn:microsoft.com/office/officeart/2005/8/layout/hierarchy3"/>
    <dgm:cxn modelId="{A00EC6E4-2531-4865-B273-055329B5A07F}" type="presParOf" srcId="{9ECC28C0-E0EF-4666-BDE8-9065AE776E04}" destId="{68F66E40-2283-4E86-A6BF-FC5C64E3C24F}" srcOrd="1" destOrd="0" presId="urn:microsoft.com/office/officeart/2005/8/layout/hierarchy3"/>
    <dgm:cxn modelId="{BA6F6020-1F88-4C96-AD8B-C7462241758B}" type="presParOf" srcId="{9ECC28C0-E0EF-4666-BDE8-9065AE776E04}" destId="{B07904B8-DF49-4846-9774-FB62BF353472}" srcOrd="2" destOrd="0" presId="urn:microsoft.com/office/officeart/2005/8/layout/hierarchy3"/>
    <dgm:cxn modelId="{85F5CD31-D2DC-44AF-8BB9-4E412F7E27E9}" type="presParOf" srcId="{9ECC28C0-E0EF-4666-BDE8-9065AE776E04}" destId="{5466F760-8125-4A24-8CF5-4E0A674D8F86}" srcOrd="3" destOrd="0" presId="urn:microsoft.com/office/officeart/2005/8/layout/hierarchy3"/>
    <dgm:cxn modelId="{6C65CB15-2133-4B40-9D94-82140BD748EA}" type="presParOf" srcId="{9ECC28C0-E0EF-4666-BDE8-9065AE776E04}" destId="{81A03E6F-A12D-47AC-9BD2-9F9CFE9E2D99}" srcOrd="4" destOrd="0" presId="urn:microsoft.com/office/officeart/2005/8/layout/hierarchy3"/>
    <dgm:cxn modelId="{4C01D888-B7F7-487E-9290-2141038CDB5D}" type="presParOf" srcId="{9ECC28C0-E0EF-4666-BDE8-9065AE776E04}" destId="{8FF23268-6B1E-4DD5-AAC1-391908459A82}" srcOrd="5" destOrd="0" presId="urn:microsoft.com/office/officeart/2005/8/layout/hierarchy3"/>
    <dgm:cxn modelId="{7CB5F759-D487-4694-A309-202445217AF2}" type="presParOf" srcId="{9ECC28C0-E0EF-4666-BDE8-9065AE776E04}" destId="{EC4622DE-7183-4820-9BD9-69E6B61C44D7}" srcOrd="6" destOrd="0" presId="urn:microsoft.com/office/officeart/2005/8/layout/hierarchy3"/>
    <dgm:cxn modelId="{C19CFDAA-9F8D-41A1-B5F9-72B38CC7F7C3}" type="presParOf" srcId="{9ECC28C0-E0EF-4666-BDE8-9065AE776E04}" destId="{58B50F23-1C4A-40DD-A796-79B7E867ABF1}" srcOrd="7" destOrd="0" presId="urn:microsoft.com/office/officeart/2005/8/layout/hierarchy3"/>
    <dgm:cxn modelId="{C99218B5-7BF4-490D-BF23-120371303734}" type="presParOf" srcId="{8D599759-FFDD-4AB8-A42D-F01A62132001}" destId="{4A557036-90B2-40F9-8F04-AC761BBFB8C3}" srcOrd="1" destOrd="0" presId="urn:microsoft.com/office/officeart/2005/8/layout/hierarchy3"/>
    <dgm:cxn modelId="{C6951E60-86D7-4BD8-B6B0-F0C68B8357D7}" type="presParOf" srcId="{4A557036-90B2-40F9-8F04-AC761BBFB8C3}" destId="{3B6235D0-0783-468A-9935-ABFAA4BD0CDF}" srcOrd="0" destOrd="0" presId="urn:microsoft.com/office/officeart/2005/8/layout/hierarchy3"/>
    <dgm:cxn modelId="{E2065823-F9EC-4BF8-890F-3DB0BD5C9247}" type="presParOf" srcId="{3B6235D0-0783-468A-9935-ABFAA4BD0CDF}" destId="{63FECA42-BA0F-45AB-8291-3730CD3C288B}" srcOrd="0" destOrd="0" presId="urn:microsoft.com/office/officeart/2005/8/layout/hierarchy3"/>
    <dgm:cxn modelId="{E2E06351-FAFA-4686-B12C-EA90B5907BE0}" type="presParOf" srcId="{3B6235D0-0783-468A-9935-ABFAA4BD0CDF}" destId="{7F50DC98-03BD-4F2A-9AF1-023048F6E060}" srcOrd="1" destOrd="0" presId="urn:microsoft.com/office/officeart/2005/8/layout/hierarchy3"/>
    <dgm:cxn modelId="{3821D166-D9DD-4233-B53C-59C070E00F09}" type="presParOf" srcId="{4A557036-90B2-40F9-8F04-AC761BBFB8C3}" destId="{31811FC8-D9A0-48C8-B8A7-401637E5CB8C}" srcOrd="1" destOrd="0" presId="urn:microsoft.com/office/officeart/2005/8/layout/hierarchy3"/>
    <dgm:cxn modelId="{8FB6C424-5638-47C6-97E9-EE75658F1C50}" type="presParOf" srcId="{31811FC8-D9A0-48C8-B8A7-401637E5CB8C}" destId="{7B61A493-5708-4139-ABEE-5EF6E55E7745}" srcOrd="0" destOrd="0" presId="urn:microsoft.com/office/officeart/2005/8/layout/hierarchy3"/>
    <dgm:cxn modelId="{149E9E66-6116-4075-B810-4D6A3F5D7680}" type="presParOf" srcId="{31811FC8-D9A0-48C8-B8A7-401637E5CB8C}" destId="{E8981602-72D9-415F-814F-7640D4163518}" srcOrd="1" destOrd="0" presId="urn:microsoft.com/office/officeart/2005/8/layout/hierarchy3"/>
    <dgm:cxn modelId="{2F2371CC-B741-4F54-92F4-3F0ED8F682DC}" type="presParOf" srcId="{31811FC8-D9A0-48C8-B8A7-401637E5CB8C}" destId="{B999DBD0-2D4E-4456-A432-13AA98409677}" srcOrd="2" destOrd="0" presId="urn:microsoft.com/office/officeart/2005/8/layout/hierarchy3"/>
    <dgm:cxn modelId="{467A137D-668A-47CF-B523-7FCB8EAA921A}" type="presParOf" srcId="{31811FC8-D9A0-48C8-B8A7-401637E5CB8C}" destId="{F9523C01-4029-4E2B-B0CF-5C0669C05B79}" srcOrd="3" destOrd="0" presId="urn:microsoft.com/office/officeart/2005/8/layout/hierarchy3"/>
    <dgm:cxn modelId="{B65D2D96-C510-48F8-8A2D-68FE4449DC36}" type="presParOf" srcId="{31811FC8-D9A0-48C8-B8A7-401637E5CB8C}" destId="{87FBB34F-A0E3-4D18-B128-009247A653D3}" srcOrd="4" destOrd="0" presId="urn:microsoft.com/office/officeart/2005/8/layout/hierarchy3"/>
    <dgm:cxn modelId="{9B6AAAC4-2942-4C11-96FB-5BC80ADC21C0}" type="presParOf" srcId="{31811FC8-D9A0-48C8-B8A7-401637E5CB8C}" destId="{E591CF57-80DC-4F0A-AF74-BC901348881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FF980-B7B6-4C05-A379-6C315EA66E6A}">
      <dsp:nvSpPr>
        <dsp:cNvPr id="0" name=""/>
        <dsp:cNvSpPr/>
      </dsp:nvSpPr>
      <dsp:spPr>
        <a:xfrm rot="5400000">
          <a:off x="2559803" y="530478"/>
          <a:ext cx="461667" cy="52559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2F910-C580-4EE1-8E79-0F17F6411C91}">
      <dsp:nvSpPr>
        <dsp:cNvPr id="0" name=""/>
        <dsp:cNvSpPr/>
      </dsp:nvSpPr>
      <dsp:spPr>
        <a:xfrm>
          <a:off x="2437489" y="18710"/>
          <a:ext cx="777175" cy="5439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Regent Law</a:t>
          </a:r>
        </a:p>
      </dsp:txBody>
      <dsp:txXfrm>
        <a:off x="2464050" y="45271"/>
        <a:ext cx="724053" cy="490875"/>
      </dsp:txXfrm>
    </dsp:sp>
    <dsp:sp modelId="{FDE26D44-DAEC-4257-B690-9BFB29B98F49}">
      <dsp:nvSpPr>
        <dsp:cNvPr id="0" name=""/>
        <dsp:cNvSpPr/>
      </dsp:nvSpPr>
      <dsp:spPr>
        <a:xfrm>
          <a:off x="3214665" y="70593"/>
          <a:ext cx="565243" cy="439682"/>
        </a:xfrm>
        <a:prstGeom prst="rect">
          <a:avLst/>
        </a:prstGeom>
        <a:noFill/>
        <a:ln>
          <a:noFill/>
        </a:ln>
        <a:effectLst/>
      </dsp:spPr>
      <dsp:style>
        <a:lnRef idx="0">
          <a:scrgbClr r="0" g="0" b="0"/>
        </a:lnRef>
        <a:fillRef idx="0">
          <a:scrgbClr r="0" g="0" b="0"/>
        </a:fillRef>
        <a:effectRef idx="0">
          <a:scrgbClr r="0" g="0" b="0"/>
        </a:effectRef>
        <a:fontRef idx="minor"/>
      </dsp:style>
    </dsp:sp>
    <dsp:sp modelId="{2B6927EE-3036-4BE1-9D12-E03AB15D79B6}">
      <dsp:nvSpPr>
        <dsp:cNvPr id="0" name=""/>
        <dsp:cNvSpPr/>
      </dsp:nvSpPr>
      <dsp:spPr>
        <a:xfrm rot="5400000">
          <a:off x="3204164" y="1141566"/>
          <a:ext cx="461667" cy="52559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CFCB67-2885-4A58-9D95-572143686A70}">
      <dsp:nvSpPr>
        <dsp:cNvPr id="0" name=""/>
        <dsp:cNvSpPr/>
      </dsp:nvSpPr>
      <dsp:spPr>
        <a:xfrm>
          <a:off x="3081851" y="629799"/>
          <a:ext cx="777175" cy="5439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Regent Policy</a:t>
          </a:r>
        </a:p>
      </dsp:txBody>
      <dsp:txXfrm>
        <a:off x="3108412" y="656360"/>
        <a:ext cx="724053" cy="490875"/>
      </dsp:txXfrm>
    </dsp:sp>
    <dsp:sp modelId="{EFFEFAF6-A570-49E7-B079-A93CB70DEBA7}">
      <dsp:nvSpPr>
        <dsp:cNvPr id="0" name=""/>
        <dsp:cNvSpPr/>
      </dsp:nvSpPr>
      <dsp:spPr>
        <a:xfrm>
          <a:off x="3859026" y="681682"/>
          <a:ext cx="565243" cy="439682"/>
        </a:xfrm>
        <a:prstGeom prst="rect">
          <a:avLst/>
        </a:prstGeom>
        <a:noFill/>
        <a:ln>
          <a:noFill/>
        </a:ln>
        <a:effectLst/>
      </dsp:spPr>
      <dsp:style>
        <a:lnRef idx="0">
          <a:scrgbClr r="0" g="0" b="0"/>
        </a:lnRef>
        <a:fillRef idx="0">
          <a:scrgbClr r="0" g="0" b="0"/>
        </a:fillRef>
        <a:effectRef idx="0">
          <a:scrgbClr r="0" g="0" b="0"/>
        </a:effectRef>
        <a:fontRef idx="minor"/>
      </dsp:style>
    </dsp:sp>
    <dsp:sp modelId="{2BBAD9C9-C4BB-4D40-8F5B-A93F8D3A4B5F}">
      <dsp:nvSpPr>
        <dsp:cNvPr id="0" name=""/>
        <dsp:cNvSpPr/>
      </dsp:nvSpPr>
      <dsp:spPr>
        <a:xfrm rot="5400000">
          <a:off x="3848525" y="1752655"/>
          <a:ext cx="461667" cy="52559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9212E-17A2-43C4-8DE5-E33822371E06}">
      <dsp:nvSpPr>
        <dsp:cNvPr id="0" name=""/>
        <dsp:cNvSpPr/>
      </dsp:nvSpPr>
      <dsp:spPr>
        <a:xfrm>
          <a:off x="3726212" y="1240888"/>
          <a:ext cx="777175" cy="5439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APS</a:t>
          </a:r>
        </a:p>
      </dsp:txBody>
      <dsp:txXfrm>
        <a:off x="3752773" y="1267449"/>
        <a:ext cx="724053" cy="490875"/>
      </dsp:txXfrm>
    </dsp:sp>
    <dsp:sp modelId="{E0F68BDF-C8FB-42FF-B560-97D1EB6636E5}">
      <dsp:nvSpPr>
        <dsp:cNvPr id="0" name=""/>
        <dsp:cNvSpPr/>
      </dsp:nvSpPr>
      <dsp:spPr>
        <a:xfrm>
          <a:off x="4503387" y="1292771"/>
          <a:ext cx="565243" cy="439682"/>
        </a:xfrm>
        <a:prstGeom prst="rect">
          <a:avLst/>
        </a:prstGeom>
        <a:noFill/>
        <a:ln>
          <a:noFill/>
        </a:ln>
        <a:effectLst/>
      </dsp:spPr>
      <dsp:style>
        <a:lnRef idx="0">
          <a:scrgbClr r="0" g="0" b="0"/>
        </a:lnRef>
        <a:fillRef idx="0">
          <a:scrgbClr r="0" g="0" b="0"/>
        </a:fillRef>
        <a:effectRef idx="0">
          <a:scrgbClr r="0" g="0" b="0"/>
        </a:effectRef>
        <a:fontRef idx="minor"/>
      </dsp:style>
    </dsp:sp>
    <dsp:sp modelId="{AC937BC3-7434-401C-9532-4B5BC75C5DC5}">
      <dsp:nvSpPr>
        <dsp:cNvPr id="0" name=""/>
        <dsp:cNvSpPr/>
      </dsp:nvSpPr>
      <dsp:spPr>
        <a:xfrm rot="5400000">
          <a:off x="4492887" y="2363744"/>
          <a:ext cx="461667" cy="52559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ACCEE-C0E3-45CD-8A31-14CB49B707B6}">
      <dsp:nvSpPr>
        <dsp:cNvPr id="0" name=""/>
        <dsp:cNvSpPr/>
      </dsp:nvSpPr>
      <dsp:spPr>
        <a:xfrm>
          <a:off x="4370573" y="1851977"/>
          <a:ext cx="777175" cy="5439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Campus Policy</a:t>
          </a:r>
        </a:p>
      </dsp:txBody>
      <dsp:txXfrm>
        <a:off x="4397134" y="1878538"/>
        <a:ext cx="724053" cy="490875"/>
      </dsp:txXfrm>
    </dsp:sp>
    <dsp:sp modelId="{AB8FECF0-959C-45B4-A119-1B661F5DE2FB}">
      <dsp:nvSpPr>
        <dsp:cNvPr id="0" name=""/>
        <dsp:cNvSpPr/>
      </dsp:nvSpPr>
      <dsp:spPr>
        <a:xfrm>
          <a:off x="5147748" y="1903860"/>
          <a:ext cx="565243" cy="439682"/>
        </a:xfrm>
        <a:prstGeom prst="rect">
          <a:avLst/>
        </a:prstGeom>
        <a:noFill/>
        <a:ln>
          <a:noFill/>
        </a:ln>
        <a:effectLst/>
      </dsp:spPr>
      <dsp:style>
        <a:lnRef idx="0">
          <a:scrgbClr r="0" g="0" b="0"/>
        </a:lnRef>
        <a:fillRef idx="0">
          <a:scrgbClr r="0" g="0" b="0"/>
        </a:fillRef>
        <a:effectRef idx="0">
          <a:scrgbClr r="0" g="0" b="0"/>
        </a:effectRef>
        <a:fontRef idx="minor"/>
      </dsp:style>
    </dsp:sp>
    <dsp:sp modelId="{9C6BB61A-6082-4BF3-90D4-07EF455CE969}">
      <dsp:nvSpPr>
        <dsp:cNvPr id="0" name=""/>
        <dsp:cNvSpPr/>
      </dsp:nvSpPr>
      <dsp:spPr>
        <a:xfrm>
          <a:off x="5014934" y="2463066"/>
          <a:ext cx="777175" cy="54399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College/Unit</a:t>
          </a:r>
        </a:p>
      </dsp:txBody>
      <dsp:txXfrm>
        <a:off x="5041495" y="2489627"/>
        <a:ext cx="724053" cy="490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37FCC-06D4-4021-A567-F1A6D02D1A9B}">
      <dsp:nvSpPr>
        <dsp:cNvPr id="0" name=""/>
        <dsp:cNvSpPr/>
      </dsp:nvSpPr>
      <dsp:spPr>
        <a:xfrm>
          <a:off x="1935002" y="1110"/>
          <a:ext cx="994622" cy="497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Administrative </a:t>
          </a:r>
        </a:p>
      </dsp:txBody>
      <dsp:txXfrm>
        <a:off x="1949568" y="15676"/>
        <a:ext cx="965490" cy="468179"/>
      </dsp:txXfrm>
    </dsp:sp>
    <dsp:sp modelId="{C7FF4859-3D4A-483C-B2B6-56E0E8A387C7}">
      <dsp:nvSpPr>
        <dsp:cNvPr id="0" name=""/>
        <dsp:cNvSpPr/>
      </dsp:nvSpPr>
      <dsp:spPr>
        <a:xfrm>
          <a:off x="2034465" y="498421"/>
          <a:ext cx="99462" cy="372983"/>
        </a:xfrm>
        <a:custGeom>
          <a:avLst/>
          <a:gdLst/>
          <a:ahLst/>
          <a:cxnLst/>
          <a:rect l="0" t="0" r="0" b="0"/>
          <a:pathLst>
            <a:path>
              <a:moveTo>
                <a:pt x="0" y="0"/>
              </a:moveTo>
              <a:lnTo>
                <a:pt x="0" y="372983"/>
              </a:lnTo>
              <a:lnTo>
                <a:pt x="99462" y="37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66E40-2283-4E86-A6BF-FC5C64E3C24F}">
      <dsp:nvSpPr>
        <dsp:cNvPr id="0" name=""/>
        <dsp:cNvSpPr/>
      </dsp:nvSpPr>
      <dsp:spPr>
        <a:xfrm>
          <a:off x="2133927" y="622749"/>
          <a:ext cx="795697" cy="49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President</a:t>
          </a:r>
        </a:p>
      </dsp:txBody>
      <dsp:txXfrm>
        <a:off x="2148493" y="637315"/>
        <a:ext cx="766565" cy="468179"/>
      </dsp:txXfrm>
    </dsp:sp>
    <dsp:sp modelId="{B07904B8-DF49-4846-9774-FB62BF353472}">
      <dsp:nvSpPr>
        <dsp:cNvPr id="0" name=""/>
        <dsp:cNvSpPr/>
      </dsp:nvSpPr>
      <dsp:spPr>
        <a:xfrm>
          <a:off x="2034465" y="498421"/>
          <a:ext cx="99462" cy="994622"/>
        </a:xfrm>
        <a:custGeom>
          <a:avLst/>
          <a:gdLst/>
          <a:ahLst/>
          <a:cxnLst/>
          <a:rect l="0" t="0" r="0" b="0"/>
          <a:pathLst>
            <a:path>
              <a:moveTo>
                <a:pt x="0" y="0"/>
              </a:moveTo>
              <a:lnTo>
                <a:pt x="0" y="994622"/>
              </a:lnTo>
              <a:lnTo>
                <a:pt x="99462" y="994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6F760-8125-4A24-8CF5-4E0A674D8F86}">
      <dsp:nvSpPr>
        <dsp:cNvPr id="0" name=""/>
        <dsp:cNvSpPr/>
      </dsp:nvSpPr>
      <dsp:spPr>
        <a:xfrm>
          <a:off x="2133927" y="1244388"/>
          <a:ext cx="795697" cy="49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Chancellor</a:t>
          </a:r>
        </a:p>
      </dsp:txBody>
      <dsp:txXfrm>
        <a:off x="2148493" y="1258954"/>
        <a:ext cx="766565" cy="468179"/>
      </dsp:txXfrm>
    </dsp:sp>
    <dsp:sp modelId="{81A03E6F-A12D-47AC-9BD2-9F9CFE9E2D99}">
      <dsp:nvSpPr>
        <dsp:cNvPr id="0" name=""/>
        <dsp:cNvSpPr/>
      </dsp:nvSpPr>
      <dsp:spPr>
        <a:xfrm>
          <a:off x="2034465" y="498421"/>
          <a:ext cx="99462" cy="1616261"/>
        </a:xfrm>
        <a:custGeom>
          <a:avLst/>
          <a:gdLst/>
          <a:ahLst/>
          <a:cxnLst/>
          <a:rect l="0" t="0" r="0" b="0"/>
          <a:pathLst>
            <a:path>
              <a:moveTo>
                <a:pt x="0" y="0"/>
              </a:moveTo>
              <a:lnTo>
                <a:pt x="0" y="1616261"/>
              </a:lnTo>
              <a:lnTo>
                <a:pt x="99462" y="1616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23268-6B1E-4DD5-AAC1-391908459A82}">
      <dsp:nvSpPr>
        <dsp:cNvPr id="0" name=""/>
        <dsp:cNvSpPr/>
      </dsp:nvSpPr>
      <dsp:spPr>
        <a:xfrm>
          <a:off x="2133927" y="1866027"/>
          <a:ext cx="795697" cy="49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Provost</a:t>
          </a:r>
        </a:p>
      </dsp:txBody>
      <dsp:txXfrm>
        <a:off x="2148493" y="1880593"/>
        <a:ext cx="766565" cy="468179"/>
      </dsp:txXfrm>
    </dsp:sp>
    <dsp:sp modelId="{EC4622DE-7183-4820-9BD9-69E6B61C44D7}">
      <dsp:nvSpPr>
        <dsp:cNvPr id="0" name=""/>
        <dsp:cNvSpPr/>
      </dsp:nvSpPr>
      <dsp:spPr>
        <a:xfrm>
          <a:off x="2034465" y="498421"/>
          <a:ext cx="99462" cy="2237900"/>
        </a:xfrm>
        <a:custGeom>
          <a:avLst/>
          <a:gdLst/>
          <a:ahLst/>
          <a:cxnLst/>
          <a:rect l="0" t="0" r="0" b="0"/>
          <a:pathLst>
            <a:path>
              <a:moveTo>
                <a:pt x="0" y="0"/>
              </a:moveTo>
              <a:lnTo>
                <a:pt x="0" y="2237900"/>
              </a:lnTo>
              <a:lnTo>
                <a:pt x="99462" y="2237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50F23-1C4A-40DD-A796-79B7E867ABF1}">
      <dsp:nvSpPr>
        <dsp:cNvPr id="0" name=""/>
        <dsp:cNvSpPr/>
      </dsp:nvSpPr>
      <dsp:spPr>
        <a:xfrm>
          <a:off x="2133927" y="2487666"/>
          <a:ext cx="795697" cy="49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CFO</a:t>
          </a:r>
        </a:p>
      </dsp:txBody>
      <dsp:txXfrm>
        <a:off x="2148493" y="2502232"/>
        <a:ext cx="766565" cy="468179"/>
      </dsp:txXfrm>
    </dsp:sp>
    <dsp:sp modelId="{63FECA42-BA0F-45AB-8291-3730CD3C288B}">
      <dsp:nvSpPr>
        <dsp:cNvPr id="0" name=""/>
        <dsp:cNvSpPr/>
      </dsp:nvSpPr>
      <dsp:spPr>
        <a:xfrm>
          <a:off x="3178280" y="1110"/>
          <a:ext cx="994622" cy="497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Academic</a:t>
          </a:r>
        </a:p>
      </dsp:txBody>
      <dsp:txXfrm>
        <a:off x="3192846" y="15676"/>
        <a:ext cx="965490" cy="468179"/>
      </dsp:txXfrm>
    </dsp:sp>
    <dsp:sp modelId="{7B61A493-5708-4139-ABEE-5EF6E55E7745}">
      <dsp:nvSpPr>
        <dsp:cNvPr id="0" name=""/>
        <dsp:cNvSpPr/>
      </dsp:nvSpPr>
      <dsp:spPr>
        <a:xfrm>
          <a:off x="3277743" y="498421"/>
          <a:ext cx="99462" cy="372983"/>
        </a:xfrm>
        <a:custGeom>
          <a:avLst/>
          <a:gdLst/>
          <a:ahLst/>
          <a:cxnLst/>
          <a:rect l="0" t="0" r="0" b="0"/>
          <a:pathLst>
            <a:path>
              <a:moveTo>
                <a:pt x="0" y="0"/>
              </a:moveTo>
              <a:lnTo>
                <a:pt x="0" y="372983"/>
              </a:lnTo>
              <a:lnTo>
                <a:pt x="99462" y="37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81602-72D9-415F-814F-7640D4163518}">
      <dsp:nvSpPr>
        <dsp:cNvPr id="0" name=""/>
        <dsp:cNvSpPr/>
      </dsp:nvSpPr>
      <dsp:spPr>
        <a:xfrm>
          <a:off x="3377205" y="622749"/>
          <a:ext cx="795697" cy="49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Faculty Council</a:t>
          </a:r>
        </a:p>
      </dsp:txBody>
      <dsp:txXfrm>
        <a:off x="3391771" y="637315"/>
        <a:ext cx="766565" cy="468179"/>
      </dsp:txXfrm>
    </dsp:sp>
    <dsp:sp modelId="{B999DBD0-2D4E-4456-A432-13AA98409677}">
      <dsp:nvSpPr>
        <dsp:cNvPr id="0" name=""/>
        <dsp:cNvSpPr/>
      </dsp:nvSpPr>
      <dsp:spPr>
        <a:xfrm>
          <a:off x="3277743" y="498421"/>
          <a:ext cx="99462" cy="994622"/>
        </a:xfrm>
        <a:custGeom>
          <a:avLst/>
          <a:gdLst/>
          <a:ahLst/>
          <a:cxnLst/>
          <a:rect l="0" t="0" r="0" b="0"/>
          <a:pathLst>
            <a:path>
              <a:moveTo>
                <a:pt x="0" y="0"/>
              </a:moveTo>
              <a:lnTo>
                <a:pt x="0" y="994622"/>
              </a:lnTo>
              <a:lnTo>
                <a:pt x="99462" y="994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23C01-4029-4E2B-B0CF-5C0669C05B79}">
      <dsp:nvSpPr>
        <dsp:cNvPr id="0" name=""/>
        <dsp:cNvSpPr/>
      </dsp:nvSpPr>
      <dsp:spPr>
        <a:xfrm>
          <a:off x="3377205" y="1244388"/>
          <a:ext cx="795697" cy="49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Faculty</a:t>
          </a:r>
          <a:r>
            <a:rPr lang="en-US" sz="1200" kern="1200" baseline="0" dirty="0"/>
            <a:t> Assemblies</a:t>
          </a:r>
          <a:endParaRPr lang="en-US" sz="1200" kern="1200" dirty="0"/>
        </a:p>
      </dsp:txBody>
      <dsp:txXfrm>
        <a:off x="3391771" y="1258954"/>
        <a:ext cx="766565" cy="468179"/>
      </dsp:txXfrm>
    </dsp:sp>
    <dsp:sp modelId="{87FBB34F-A0E3-4D18-B128-009247A653D3}">
      <dsp:nvSpPr>
        <dsp:cNvPr id="0" name=""/>
        <dsp:cNvSpPr/>
      </dsp:nvSpPr>
      <dsp:spPr>
        <a:xfrm>
          <a:off x="3277743" y="498421"/>
          <a:ext cx="99462" cy="1616261"/>
        </a:xfrm>
        <a:custGeom>
          <a:avLst/>
          <a:gdLst/>
          <a:ahLst/>
          <a:cxnLst/>
          <a:rect l="0" t="0" r="0" b="0"/>
          <a:pathLst>
            <a:path>
              <a:moveTo>
                <a:pt x="0" y="0"/>
              </a:moveTo>
              <a:lnTo>
                <a:pt x="0" y="1616261"/>
              </a:lnTo>
              <a:lnTo>
                <a:pt x="99462" y="1616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1CF57-80DC-4F0A-AF74-BC901348881F}">
      <dsp:nvSpPr>
        <dsp:cNvPr id="0" name=""/>
        <dsp:cNvSpPr/>
      </dsp:nvSpPr>
      <dsp:spPr>
        <a:xfrm>
          <a:off x="3377205" y="1866027"/>
          <a:ext cx="795697" cy="497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Faculty</a:t>
          </a:r>
        </a:p>
      </dsp:txBody>
      <dsp:txXfrm>
        <a:off x="3391771" y="1880593"/>
        <a:ext cx="766565" cy="46817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F6C8B6-B661-5C47-9612-1E7CB4006F1D}"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a:p>
        </p:txBody>
      </p:sp>
    </p:spTree>
    <p:extLst>
      <p:ext uri="{BB962C8B-B14F-4D97-AF65-F5344CB8AC3E}">
        <p14:creationId xmlns:p14="http://schemas.microsoft.com/office/powerpoint/2010/main" val="23453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6C8B6-B661-5C47-9612-1E7CB4006F1D}"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a:p>
        </p:txBody>
      </p:sp>
      <p:pic>
        <p:nvPicPr>
          <p:cNvPr id="7" name="Picture 6"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8" name="Picture 7"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66184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6C8B6-B661-5C47-9612-1E7CB4006F1D}"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a:p>
        </p:txBody>
      </p:sp>
    </p:spTree>
    <p:extLst>
      <p:ext uri="{BB962C8B-B14F-4D97-AF65-F5344CB8AC3E}">
        <p14:creationId xmlns:p14="http://schemas.microsoft.com/office/powerpoint/2010/main" val="159059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F6C8B6-B661-5C47-9612-1E7CB4006F1D}"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a:p>
        </p:txBody>
      </p:sp>
      <p:sp>
        <p:nvSpPr>
          <p:cNvPr id="7" name="Title 1"/>
          <p:cNvSpPr>
            <a:spLocks noGrp="1"/>
          </p:cNvSpPr>
          <p:nvPr>
            <p:ph type="title"/>
          </p:nvPr>
        </p:nvSpPr>
        <p:spPr>
          <a:xfrm>
            <a:off x="457200" y="205979"/>
            <a:ext cx="8229600" cy="857250"/>
          </a:xfrm>
        </p:spPr>
        <p:txBody>
          <a:bodyPr>
            <a:normAutofit/>
          </a:bodyPr>
          <a:lstStyle/>
          <a:p>
            <a:pPr algn="l"/>
            <a:r>
              <a:rPr lang="en-US" sz="2800" b="1" dirty="0">
                <a:latin typeface="Helvetica"/>
                <a:cs typeface="Helvetica"/>
              </a:rPr>
              <a:t>TITLE</a:t>
            </a:r>
          </a:p>
        </p:txBody>
      </p:sp>
      <p:sp>
        <p:nvSpPr>
          <p:cNvPr id="8" name="Content Placeholder 2"/>
          <p:cNvSpPr>
            <a:spLocks noGrp="1"/>
          </p:cNvSpPr>
          <p:nvPr>
            <p:ph idx="1"/>
          </p:nvPr>
        </p:nvSpPr>
        <p:spPr>
          <a:xfrm>
            <a:off x="457200" y="1063232"/>
            <a:ext cx="8229600" cy="3026169"/>
          </a:xfrm>
          <a:ln>
            <a:noFill/>
          </a:ln>
        </p:spPr>
        <p:txBody>
          <a:bodyPr>
            <a:normAutofit/>
          </a:bodyPr>
          <a:lstStyle/>
          <a:p>
            <a:pPr marL="0" indent="-256032">
              <a:spcBef>
                <a:spcPts val="200"/>
              </a:spcBef>
              <a:buClr>
                <a:schemeClr val="tx1">
                  <a:lumMod val="50000"/>
                  <a:lumOff val="50000"/>
                </a:schemeClr>
              </a:buClr>
              <a:buSzPct val="74000"/>
            </a:pPr>
            <a:r>
              <a:rPr lang="en-US" sz="1800" dirty="0">
                <a:solidFill>
                  <a:schemeClr val="tx1">
                    <a:lumMod val="65000"/>
                    <a:lumOff val="35000"/>
                  </a:schemeClr>
                </a:solidFill>
                <a:latin typeface="Helvetica"/>
                <a:cs typeface="Helvetica"/>
              </a:rPr>
              <a:t>First Bullet</a:t>
            </a:r>
          </a:p>
          <a:p>
            <a:pPr marL="400050" lvl="1" indent="-256032">
              <a:spcBef>
                <a:spcPts val="200"/>
              </a:spcBef>
              <a:buClr>
                <a:schemeClr val="tx1">
                  <a:lumMod val="50000"/>
                  <a:lumOff val="50000"/>
                </a:schemeClr>
              </a:buClr>
              <a:buSzPct val="74000"/>
            </a:pPr>
            <a:r>
              <a:rPr lang="en-US" sz="1600" dirty="0" err="1">
                <a:solidFill>
                  <a:schemeClr val="tx1">
                    <a:lumMod val="65000"/>
                    <a:lumOff val="35000"/>
                  </a:schemeClr>
                </a:solidFill>
                <a:latin typeface="Helvetica"/>
                <a:cs typeface="Helvetica"/>
              </a:rPr>
              <a:t>Subbullet</a:t>
            </a:r>
            <a:endParaRPr lang="en-US" sz="1600" dirty="0">
              <a:solidFill>
                <a:schemeClr val="tx1">
                  <a:lumMod val="65000"/>
                  <a:lumOff val="35000"/>
                </a:schemeClr>
              </a:solidFill>
              <a:latin typeface="Helvetica"/>
              <a:cs typeface="Helvetica"/>
            </a:endParaRPr>
          </a:p>
        </p:txBody>
      </p:sp>
      <p:cxnSp>
        <p:nvCxnSpPr>
          <p:cNvPr id="9" name="Straight Connector 8"/>
          <p:cNvCxnSpPr/>
          <p:nvPr userDrawn="1"/>
        </p:nvCxnSpPr>
        <p:spPr>
          <a:xfrm>
            <a:off x="567268" y="963386"/>
            <a:ext cx="824653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0" name="Picture 9"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11" name="Picture 10"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276914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F6C8B6-B661-5C47-9612-1E7CB4006F1D}"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703E6-AAE6-5E48-8339-220BB501348D}" type="slidenum">
              <a:rPr lang="en-US" smtClean="0"/>
              <a:t>‹#›</a:t>
            </a:fld>
            <a:endParaRPr lang="en-US"/>
          </a:p>
        </p:txBody>
      </p:sp>
      <p:pic>
        <p:nvPicPr>
          <p:cNvPr id="7" name="Picture 6"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8" name="Picture 7"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13563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6C8B6-B661-5C47-9612-1E7CB4006F1D}"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703E6-AAE6-5E48-8339-220BB501348D}" type="slidenum">
              <a:rPr lang="en-US" smtClean="0"/>
              <a:t>‹#›</a:t>
            </a:fld>
            <a:endParaRPr lang="en-US"/>
          </a:p>
        </p:txBody>
      </p:sp>
      <p:pic>
        <p:nvPicPr>
          <p:cNvPr id="8" name="Picture 7"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9" name="Picture 8"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337684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6C8B6-B661-5C47-9612-1E7CB4006F1D}"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703E6-AAE6-5E48-8339-220BB501348D}" type="slidenum">
              <a:rPr lang="en-US" smtClean="0"/>
              <a:t>‹#›</a:t>
            </a:fld>
            <a:endParaRPr lang="en-US"/>
          </a:p>
        </p:txBody>
      </p:sp>
      <p:pic>
        <p:nvPicPr>
          <p:cNvPr id="10" name="Picture 9"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11" name="Picture 10"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7194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F6C8B6-B661-5C47-9612-1E7CB4006F1D}"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703E6-AAE6-5E48-8339-220BB501348D}" type="slidenum">
              <a:rPr lang="en-US" smtClean="0"/>
              <a:t>‹#›</a:t>
            </a:fld>
            <a:endParaRPr lang="en-US"/>
          </a:p>
        </p:txBody>
      </p:sp>
      <p:pic>
        <p:nvPicPr>
          <p:cNvPr id="6" name="Picture 5"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7" name="Picture 6"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147666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6C8B6-B661-5C47-9612-1E7CB4006F1D}"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703E6-AAE6-5E48-8339-220BB501348D}" type="slidenum">
              <a:rPr lang="en-US" smtClean="0"/>
              <a:t>‹#›</a:t>
            </a:fld>
            <a:endParaRPr lang="en-US"/>
          </a:p>
        </p:txBody>
      </p:sp>
      <p:pic>
        <p:nvPicPr>
          <p:cNvPr id="5" name="Picture 4"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6" name="Picture 5"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306251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6C8B6-B661-5C47-9612-1E7CB4006F1D}"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703E6-AAE6-5E48-8339-220BB501348D}" type="slidenum">
              <a:rPr lang="en-US" smtClean="0"/>
              <a:t>‹#›</a:t>
            </a:fld>
            <a:endParaRPr lang="en-US"/>
          </a:p>
        </p:txBody>
      </p:sp>
      <p:pic>
        <p:nvPicPr>
          <p:cNvPr id="8" name="Picture 7"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9" name="Picture 8"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312126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6C8B6-B661-5C47-9612-1E7CB4006F1D}"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703E6-AAE6-5E48-8339-220BB501348D}" type="slidenum">
              <a:rPr lang="en-US" smtClean="0"/>
              <a:t>‹#›</a:t>
            </a:fld>
            <a:endParaRPr lang="en-US"/>
          </a:p>
        </p:txBody>
      </p:sp>
      <p:pic>
        <p:nvPicPr>
          <p:cNvPr id="8" name="Picture 7" descr="OOH_CU_Lockups_Outlines_CMYK_fourcampuses_v copy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150" y="4644956"/>
            <a:ext cx="2979650" cy="250831"/>
          </a:xfrm>
          <a:prstGeom prst="rect">
            <a:avLst/>
          </a:prstGeom>
        </p:spPr>
      </p:pic>
      <p:pic>
        <p:nvPicPr>
          <p:cNvPr id="9" name="Picture 8" descr="CU All Campuses Logo_New.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467175"/>
            <a:ext cx="2858657" cy="549742"/>
          </a:xfrm>
          <a:prstGeom prst="rect">
            <a:avLst/>
          </a:prstGeom>
        </p:spPr>
      </p:pic>
    </p:spTree>
    <p:extLst>
      <p:ext uri="{BB962C8B-B14F-4D97-AF65-F5344CB8AC3E}">
        <p14:creationId xmlns:p14="http://schemas.microsoft.com/office/powerpoint/2010/main" val="47189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F6C8B6-B661-5C47-9612-1E7CB4006F1D}" type="datetimeFigureOut">
              <a:rPr lang="en-US" smtClean="0"/>
              <a:t>9/15/2022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1A703E6-AAE6-5E48-8339-220BB501348D}" type="slidenum">
              <a:rPr lang="en-US" smtClean="0"/>
              <a:t>‹#›</a:t>
            </a:fld>
            <a:endParaRPr lang="en-US"/>
          </a:p>
        </p:txBody>
      </p:sp>
    </p:spTree>
    <p:extLst>
      <p:ext uri="{BB962C8B-B14F-4D97-AF65-F5344CB8AC3E}">
        <p14:creationId xmlns:p14="http://schemas.microsoft.com/office/powerpoint/2010/main" val="183414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1"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SzPct val="74000"/>
        <a:buFont typeface="Arial"/>
        <a:buChar char="•"/>
        <a:defRPr sz="1800" kern="1200">
          <a:solidFill>
            <a:schemeClr val="tx1">
              <a:lumMod val="65000"/>
              <a:lumOff val="35000"/>
            </a:schemeClr>
          </a:solidFill>
          <a:latin typeface="Helvetica"/>
          <a:ea typeface="+mn-ea"/>
          <a:cs typeface="Helvetica"/>
        </a:defRPr>
      </a:lvl1pPr>
      <a:lvl2pPr marL="429768" indent="-285750" algn="l" defTabSz="457200" rtl="0" eaLnBrk="1" latinLnBrk="0" hangingPunct="1">
        <a:spcBef>
          <a:spcPts val="200"/>
        </a:spcBef>
        <a:buSzPct val="74000"/>
        <a:buFont typeface="Arial"/>
        <a:buChar char="–"/>
        <a:defRPr sz="1600" kern="1200">
          <a:solidFill>
            <a:schemeClr val="tx1">
              <a:lumMod val="65000"/>
              <a:lumOff val="35000"/>
            </a:schemeClr>
          </a:solidFill>
          <a:latin typeface="Helvetica"/>
          <a:ea typeface="+mn-ea"/>
          <a:cs typeface="Helvetica"/>
        </a:defRPr>
      </a:lvl2pPr>
      <a:lvl3pPr marL="685800" indent="-228600" algn="l" defTabSz="457200" rtl="0" eaLnBrk="1" latinLnBrk="0" hangingPunct="1">
        <a:spcBef>
          <a:spcPts val="200"/>
        </a:spcBef>
        <a:buFont typeface="Arial"/>
        <a:buChar char="•"/>
        <a:defRPr sz="1400" kern="1200">
          <a:solidFill>
            <a:schemeClr val="tx1">
              <a:lumMod val="65000"/>
              <a:lumOff val="35000"/>
            </a:schemeClr>
          </a:solidFill>
          <a:latin typeface="Helvetica"/>
          <a:ea typeface="+mn-ea"/>
          <a:cs typeface="Helvetica"/>
        </a:defRPr>
      </a:lvl3pPr>
      <a:lvl4pPr marL="960120" indent="-228600" algn="l" defTabSz="457200" rtl="0" eaLnBrk="1" latinLnBrk="0" hangingPunct="1">
        <a:spcBef>
          <a:spcPts val="200"/>
        </a:spcBef>
        <a:buFont typeface="Arial"/>
        <a:buChar char="–"/>
        <a:defRPr sz="1200" kern="1200">
          <a:solidFill>
            <a:schemeClr val="tx1">
              <a:lumMod val="65000"/>
              <a:lumOff val="35000"/>
            </a:schemeClr>
          </a:solidFill>
          <a:latin typeface="Helvetica"/>
          <a:ea typeface="+mn-ea"/>
          <a:cs typeface="Helvetica"/>
        </a:defRPr>
      </a:lvl4pPr>
      <a:lvl5pPr marL="1143000" indent="-228600" algn="l" defTabSz="457200" rtl="0" eaLnBrk="1" latinLnBrk="0" hangingPunct="1">
        <a:spcBef>
          <a:spcPct val="20000"/>
        </a:spcBef>
        <a:buFont typeface="Arial"/>
        <a:buChar char="»"/>
        <a:defRPr sz="1200" kern="1200">
          <a:solidFill>
            <a:schemeClr val="tx1">
              <a:lumMod val="65000"/>
              <a:lumOff val="3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167" y="1460709"/>
            <a:ext cx="86036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Helvetica"/>
                <a:cs typeface="Helvetica"/>
              </a:rPr>
              <a:t>Board of Regents </a:t>
            </a:r>
          </a:p>
        </p:txBody>
      </p:sp>
    </p:spTree>
    <p:extLst>
      <p:ext uri="{BB962C8B-B14F-4D97-AF65-F5344CB8AC3E}">
        <p14:creationId xmlns:p14="http://schemas.microsoft.com/office/powerpoint/2010/main" val="94074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Colorado Statutes Governing Board of Regents</a:t>
            </a:r>
          </a:p>
        </p:txBody>
      </p:sp>
      <p:sp>
        <p:nvSpPr>
          <p:cNvPr id="3" name="Content Placeholder 2"/>
          <p:cNvSpPr>
            <a:spLocks noGrp="1"/>
          </p:cNvSpPr>
          <p:nvPr>
            <p:ph idx="1"/>
          </p:nvPr>
        </p:nvSpPr>
        <p:spPr>
          <a:xfrm>
            <a:off x="457200" y="962846"/>
            <a:ext cx="8229600" cy="3488042"/>
          </a:xfrm>
        </p:spPr>
        <p:txBody>
          <a:bodyPr>
            <a:normAutofit/>
          </a:bodyPr>
          <a:lstStyle/>
          <a:p>
            <a:pPr marL="0" indent="0">
              <a:buNone/>
              <a:defRPr/>
            </a:pPr>
            <a:r>
              <a:rPr lang="en-US" dirty="0"/>
              <a:t>C.R.S. 23-20-112 -</a:t>
            </a:r>
            <a:r>
              <a:rPr lang="en-US" sz="2000" dirty="0"/>
              <a:t> The Board of Regents shall: </a:t>
            </a:r>
          </a:p>
          <a:p>
            <a:pPr>
              <a:defRPr/>
            </a:pPr>
            <a:r>
              <a:rPr lang="en-US" sz="2200" dirty="0"/>
              <a:t>enact laws for the government of the university; </a:t>
            </a:r>
          </a:p>
          <a:p>
            <a:pPr>
              <a:defRPr/>
            </a:pPr>
            <a:r>
              <a:rPr lang="en-US" sz="2000" dirty="0"/>
              <a:t>appoint the requisite number of professors and tutors and all other officers, and determine the salaries of such officers unless appointing authority has been delegated to the president or another officer;</a:t>
            </a:r>
          </a:p>
          <a:p>
            <a:pPr>
              <a:defRPr/>
            </a:pPr>
            <a:r>
              <a:rPr lang="en-US" sz="2000" dirty="0"/>
              <a:t>determine the amount of tuition and fees in accordance with state laws and regulations; and</a:t>
            </a:r>
          </a:p>
          <a:p>
            <a:pPr>
              <a:defRPr/>
            </a:pPr>
            <a:r>
              <a:rPr lang="en-US" sz="2000" dirty="0"/>
              <a:t>remove any officer connected with the university when in the Board of Regents judgment the good of the institution requires it</a:t>
            </a:r>
            <a:endParaRPr lang="en-US" dirty="0"/>
          </a:p>
        </p:txBody>
      </p:sp>
    </p:spTree>
    <p:extLst>
      <p:ext uri="{BB962C8B-B14F-4D97-AF65-F5344CB8AC3E}">
        <p14:creationId xmlns:p14="http://schemas.microsoft.com/office/powerpoint/2010/main" val="190923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Delegation of Authority</a:t>
            </a:r>
          </a:p>
        </p:txBody>
      </p:sp>
      <p:sp>
        <p:nvSpPr>
          <p:cNvPr id="3" name="Content Placeholder 2"/>
          <p:cNvSpPr>
            <a:spLocks noGrp="1"/>
          </p:cNvSpPr>
          <p:nvPr>
            <p:ph idx="1"/>
          </p:nvPr>
        </p:nvSpPr>
        <p:spPr/>
        <p:txBody>
          <a:bodyPr>
            <a:normAutofit/>
          </a:bodyPr>
          <a:lstStyle/>
          <a:p>
            <a:pPr marL="0" indent="0">
              <a:buNone/>
            </a:pPr>
            <a:r>
              <a:rPr lang="en-US" altLang="en-US" sz="2400" dirty="0"/>
              <a:t>Ordinarily, the Regents may delegate those powers and obligations that do not involve their central policymaking and supervisory responsibilities.</a:t>
            </a:r>
            <a:endParaRPr lang="en-US" sz="2400" dirty="0"/>
          </a:p>
        </p:txBody>
      </p:sp>
    </p:spTree>
    <p:extLst>
      <p:ext uri="{BB962C8B-B14F-4D97-AF65-F5344CB8AC3E}">
        <p14:creationId xmlns:p14="http://schemas.microsoft.com/office/powerpoint/2010/main" val="279855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Board’s Fiduciary Duties?</a:t>
            </a:r>
          </a:p>
        </p:txBody>
      </p:sp>
      <p:sp>
        <p:nvSpPr>
          <p:cNvPr id="3" name="Content Placeholder 2"/>
          <p:cNvSpPr>
            <a:spLocks noGrp="1"/>
          </p:cNvSpPr>
          <p:nvPr>
            <p:ph idx="1"/>
          </p:nvPr>
        </p:nvSpPr>
        <p:spPr/>
        <p:txBody>
          <a:bodyPr>
            <a:normAutofit/>
          </a:bodyPr>
          <a:lstStyle/>
          <a:p>
            <a:r>
              <a:rPr lang="en-US" sz="2400" dirty="0"/>
              <a:t>Duty of Care</a:t>
            </a:r>
          </a:p>
          <a:p>
            <a:r>
              <a:rPr lang="en-US" sz="2400" dirty="0"/>
              <a:t>Duty of Loyalty</a:t>
            </a:r>
          </a:p>
          <a:p>
            <a:r>
              <a:rPr lang="en-US" sz="2400" dirty="0"/>
              <a:t>Duty of Obedience</a:t>
            </a:r>
          </a:p>
        </p:txBody>
      </p:sp>
    </p:spTree>
    <p:extLst>
      <p:ext uri="{BB962C8B-B14F-4D97-AF65-F5344CB8AC3E}">
        <p14:creationId xmlns:p14="http://schemas.microsoft.com/office/powerpoint/2010/main" val="308335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Relationship Between the Board and the President?</a:t>
            </a:r>
          </a:p>
        </p:txBody>
      </p:sp>
      <p:sp>
        <p:nvSpPr>
          <p:cNvPr id="3" name="Content Placeholder 2"/>
          <p:cNvSpPr>
            <a:spLocks noGrp="1"/>
          </p:cNvSpPr>
          <p:nvPr>
            <p:ph idx="1"/>
          </p:nvPr>
        </p:nvSpPr>
        <p:spPr/>
        <p:txBody>
          <a:bodyPr>
            <a:normAutofit/>
          </a:bodyPr>
          <a:lstStyle/>
          <a:p>
            <a:r>
              <a:rPr lang="en-US" altLang="en-US" sz="2400" dirty="0"/>
              <a:t>Article IX, Section 13 of the Colorado Constitution provides, “The Regents of the University shall elect a President of the University who shall hold his office until removed by the Board of Regents.  He shall be the principal executive officer of the university and a member of the faculty thereof and shall carry out the policies and programs established by the Board of Regents.”</a:t>
            </a:r>
            <a:endParaRPr lang="en-US" sz="2400" dirty="0"/>
          </a:p>
        </p:txBody>
      </p:sp>
    </p:spTree>
    <p:extLst>
      <p:ext uri="{BB962C8B-B14F-4D97-AF65-F5344CB8AC3E}">
        <p14:creationId xmlns:p14="http://schemas.microsoft.com/office/powerpoint/2010/main" val="222898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Colorado “Role and Mission”</a:t>
            </a:r>
          </a:p>
        </p:txBody>
      </p:sp>
      <p:sp>
        <p:nvSpPr>
          <p:cNvPr id="3" name="Content Placeholder 2"/>
          <p:cNvSpPr>
            <a:spLocks noGrp="1"/>
          </p:cNvSpPr>
          <p:nvPr>
            <p:ph idx="1"/>
          </p:nvPr>
        </p:nvSpPr>
        <p:spPr/>
        <p:txBody>
          <a:bodyPr/>
          <a:lstStyle/>
          <a:p>
            <a:pPr>
              <a:lnSpc>
                <a:spcPct val="90000"/>
              </a:lnSpc>
            </a:pPr>
            <a:r>
              <a:rPr lang="en-US" altLang="en-US" sz="2400" dirty="0"/>
              <a:t>C.R.S. 23-20-101(1) sets forth the role and mission of the campuses of the University of Colorado.</a:t>
            </a:r>
          </a:p>
          <a:p>
            <a:pPr>
              <a:lnSpc>
                <a:spcPct val="90000"/>
              </a:lnSpc>
            </a:pPr>
            <a:r>
              <a:rPr lang="en-US" altLang="en-US" sz="2400" dirty="0"/>
              <a:t>Each campus has a different role as anticipated by the legislature.</a:t>
            </a:r>
          </a:p>
          <a:p>
            <a:pPr>
              <a:lnSpc>
                <a:spcPct val="90000"/>
              </a:lnSpc>
            </a:pPr>
            <a:r>
              <a:rPr lang="en-US" altLang="en-US" sz="2400" dirty="0"/>
              <a:t>For example, the Denver campus is “an urban comprehensive undergraduate and graduate research university.”</a:t>
            </a:r>
          </a:p>
          <a:p>
            <a:endParaRPr lang="en-US" dirty="0"/>
          </a:p>
        </p:txBody>
      </p:sp>
    </p:spTree>
    <p:extLst>
      <p:ext uri="{BB962C8B-B14F-4D97-AF65-F5344CB8AC3E}">
        <p14:creationId xmlns:p14="http://schemas.microsoft.com/office/powerpoint/2010/main" val="193018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Policy Structure?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6072768"/>
              </p:ext>
            </p:extLst>
          </p:nvPr>
        </p:nvGraphicFramePr>
        <p:xfrm>
          <a:off x="457200" y="1063625"/>
          <a:ext cx="8229600" cy="3025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14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Board of Regent Committees</a:t>
            </a:r>
          </a:p>
        </p:txBody>
      </p:sp>
      <p:sp>
        <p:nvSpPr>
          <p:cNvPr id="3" name="Content Placeholder 2"/>
          <p:cNvSpPr>
            <a:spLocks noGrp="1"/>
          </p:cNvSpPr>
          <p:nvPr>
            <p:ph idx="1"/>
          </p:nvPr>
        </p:nvSpPr>
        <p:spPr/>
        <p:txBody>
          <a:bodyPr>
            <a:normAutofit/>
          </a:bodyPr>
          <a:lstStyle/>
          <a:p>
            <a:r>
              <a:rPr lang="en-US" sz="2400" dirty="0"/>
              <a:t>Governance</a:t>
            </a:r>
          </a:p>
          <a:p>
            <a:r>
              <a:rPr lang="en-US" sz="2400" dirty="0"/>
              <a:t>University Affairs</a:t>
            </a:r>
          </a:p>
          <a:p>
            <a:r>
              <a:rPr lang="en-US" sz="2400" dirty="0"/>
              <a:t>Finance</a:t>
            </a:r>
          </a:p>
          <a:p>
            <a:r>
              <a:rPr lang="en-US" sz="2400" dirty="0"/>
              <a:t>Audit</a:t>
            </a:r>
          </a:p>
        </p:txBody>
      </p:sp>
    </p:spTree>
    <p:extLst>
      <p:ext uri="{BB962C8B-B14F-4D97-AF65-F5344CB8AC3E}">
        <p14:creationId xmlns:p14="http://schemas.microsoft.com/office/powerpoint/2010/main" val="204299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Governance</a:t>
            </a:r>
          </a:p>
        </p:txBody>
      </p:sp>
      <p:sp>
        <p:nvSpPr>
          <p:cNvPr id="3" name="Content Placeholder 2"/>
          <p:cNvSpPr>
            <a:spLocks noGrp="1"/>
          </p:cNvSpPr>
          <p:nvPr>
            <p:ph idx="1"/>
          </p:nvPr>
        </p:nvSpPr>
        <p:spPr/>
        <p:txBody>
          <a:bodyPr/>
          <a:lstStyle/>
          <a:p>
            <a:r>
              <a:rPr lang="en-US" sz="2400" dirty="0"/>
              <a:t>Article 5- It is a guiding principle of the shared governance recognized by the Board of Regents that the faculty and the administration shall collaborate in major decisions affecting the academic welfare of the university</a:t>
            </a:r>
          </a:p>
          <a:p>
            <a:endParaRPr lang="en-US" dirty="0"/>
          </a:p>
        </p:txBody>
      </p:sp>
    </p:spTree>
    <p:extLst>
      <p:ext uri="{BB962C8B-B14F-4D97-AF65-F5344CB8AC3E}">
        <p14:creationId xmlns:p14="http://schemas.microsoft.com/office/powerpoint/2010/main" val="36100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E9B86B1D-6B49-43A6-9CF1-9F21FA87A034}"/>
              </a:ext>
            </a:extLst>
          </p:cNvPr>
          <p:cNvGraphicFramePr>
            <a:graphicFrameLocks/>
          </p:cNvGraphicFramePr>
          <p:nvPr>
            <p:extLst>
              <p:ext uri="{D42A27DB-BD31-4B8C-83A1-F6EECF244321}">
                <p14:modId xmlns:p14="http://schemas.microsoft.com/office/powerpoint/2010/main" val="978128276"/>
              </p:ext>
            </p:extLst>
          </p:nvPr>
        </p:nvGraphicFramePr>
        <p:xfrm>
          <a:off x="1600200" y="1114426"/>
          <a:ext cx="6107906" cy="298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81D37BF-C2C2-4BF1-AD87-0FF0F9BF62D1}"/>
              </a:ext>
            </a:extLst>
          </p:cNvPr>
          <p:cNvSpPr/>
          <p:nvPr/>
        </p:nvSpPr>
        <p:spPr>
          <a:xfrm>
            <a:off x="2866343" y="331705"/>
            <a:ext cx="3575619" cy="723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Board of Regents</a:t>
            </a:r>
          </a:p>
        </p:txBody>
      </p:sp>
    </p:spTree>
    <p:extLst>
      <p:ext uri="{BB962C8B-B14F-4D97-AF65-F5344CB8AC3E}">
        <p14:creationId xmlns:p14="http://schemas.microsoft.com/office/powerpoint/2010/main" val="333227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8C608-BDB9-471A-ABEB-13CD37A45E2E}"/>
              </a:ext>
            </a:extLst>
          </p:cNvPr>
          <p:cNvPicPr>
            <a:picLocks noChangeAspect="1"/>
          </p:cNvPicPr>
          <p:nvPr/>
        </p:nvPicPr>
        <p:blipFill>
          <a:blip r:embed="rId2"/>
          <a:stretch>
            <a:fillRect/>
          </a:stretch>
        </p:blipFill>
        <p:spPr>
          <a:xfrm>
            <a:off x="0" y="0"/>
            <a:ext cx="9144000" cy="4134044"/>
          </a:xfrm>
          <a:prstGeom prst="rect">
            <a:avLst/>
          </a:prstGeom>
        </p:spPr>
      </p:pic>
    </p:spTree>
    <p:extLst>
      <p:ext uri="{BB962C8B-B14F-4D97-AF65-F5344CB8AC3E}">
        <p14:creationId xmlns:p14="http://schemas.microsoft.com/office/powerpoint/2010/main" val="197715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the University of Colorado?</a:t>
            </a:r>
            <a:endParaRPr lang="en-US" dirty="0"/>
          </a:p>
        </p:txBody>
      </p:sp>
      <p:sp>
        <p:nvSpPr>
          <p:cNvPr id="3" name="Content Placeholder 2"/>
          <p:cNvSpPr>
            <a:spLocks noGrp="1"/>
          </p:cNvSpPr>
          <p:nvPr>
            <p:ph idx="1"/>
          </p:nvPr>
        </p:nvSpPr>
        <p:spPr/>
        <p:txBody>
          <a:bodyPr/>
          <a:lstStyle/>
          <a:p>
            <a:pPr marL="0" indent="0">
              <a:buNone/>
            </a:pPr>
            <a:r>
              <a:rPr lang="en-US" altLang="en-US" sz="2800" dirty="0"/>
              <a:t>Article VIII, Section 5 of the Colorado Constitution declares that The University is a “state institution of higher education” with three principal campuses at Boulder, Colorado Springs, and Denver.</a:t>
            </a:r>
          </a:p>
          <a:p>
            <a:endParaRPr lang="en-US" dirty="0"/>
          </a:p>
        </p:txBody>
      </p:sp>
    </p:spTree>
    <p:extLst>
      <p:ext uri="{BB962C8B-B14F-4D97-AF65-F5344CB8AC3E}">
        <p14:creationId xmlns:p14="http://schemas.microsoft.com/office/powerpoint/2010/main" val="131847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Regents Come From?</a:t>
            </a:r>
          </a:p>
        </p:txBody>
      </p:sp>
      <p:sp>
        <p:nvSpPr>
          <p:cNvPr id="4" name="Content Placeholder 3">
            <a:extLst>
              <a:ext uri="{FF2B5EF4-FFF2-40B4-BE49-F238E27FC236}">
                <a16:creationId xmlns:a16="http://schemas.microsoft.com/office/drawing/2014/main" id="{81835C25-966D-424B-BCB5-D3B2A5D81C2D}"/>
              </a:ext>
            </a:extLst>
          </p:cNvPr>
          <p:cNvSpPr>
            <a:spLocks noGrp="1"/>
          </p:cNvSpPr>
          <p:nvPr>
            <p:ph sz="half" idx="2"/>
          </p:nvPr>
        </p:nvSpPr>
        <p:spPr/>
        <p:txBody>
          <a:bodyPr>
            <a:normAutofit fontScale="92500" lnSpcReduction="10000"/>
          </a:bodyPr>
          <a:lstStyle/>
          <a:p>
            <a:r>
              <a:rPr lang="en-US" sz="2800" dirty="0"/>
              <a:t>There shall be nine regents of the university of Colorado who shall be elected in the manner prescribed by law for terms of six years each. </a:t>
            </a:r>
          </a:p>
          <a:p>
            <a:pPr marL="457200" lvl="2" indent="0">
              <a:buNone/>
            </a:pPr>
            <a:r>
              <a:rPr lang="en-US" dirty="0"/>
              <a:t>- Article IX, Section 12, Colo. Const.</a:t>
            </a:r>
          </a:p>
          <a:p>
            <a:endParaRPr lang="en-US" dirty="0"/>
          </a:p>
        </p:txBody>
      </p:sp>
      <p:pic>
        <p:nvPicPr>
          <p:cNvPr id="1026" name="Picture 2" descr="Old Main in the late 1800s">
            <a:extLst>
              <a:ext uri="{FF2B5EF4-FFF2-40B4-BE49-F238E27FC236}">
                <a16:creationId xmlns:a16="http://schemas.microsoft.com/office/drawing/2014/main" id="{B7B7E48E-EE6A-4E58-95E2-521713E656F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091" y="908587"/>
            <a:ext cx="4955928" cy="356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5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FC4BA8-92E1-4548-99D1-6587F3EE15CD}"/>
              </a:ext>
            </a:extLst>
          </p:cNvPr>
          <p:cNvPicPr>
            <a:picLocks noChangeAspect="1"/>
          </p:cNvPicPr>
          <p:nvPr/>
        </p:nvPicPr>
        <p:blipFill>
          <a:blip r:embed="rId2"/>
          <a:stretch>
            <a:fillRect/>
          </a:stretch>
        </p:blipFill>
        <p:spPr>
          <a:xfrm>
            <a:off x="1609809" y="14297"/>
            <a:ext cx="6081909" cy="4491428"/>
          </a:xfrm>
          <a:prstGeom prst="rect">
            <a:avLst/>
          </a:prstGeom>
        </p:spPr>
      </p:pic>
    </p:spTree>
    <p:extLst>
      <p:ext uri="{BB962C8B-B14F-4D97-AF65-F5344CB8AC3E}">
        <p14:creationId xmlns:p14="http://schemas.microsoft.com/office/powerpoint/2010/main" val="246227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Nature of the Board of Regents</a:t>
            </a:r>
          </a:p>
        </p:txBody>
      </p:sp>
      <p:sp>
        <p:nvSpPr>
          <p:cNvPr id="3" name="Content Placeholder 2"/>
          <p:cNvSpPr>
            <a:spLocks noGrp="1"/>
          </p:cNvSpPr>
          <p:nvPr>
            <p:ph idx="1"/>
          </p:nvPr>
        </p:nvSpPr>
        <p:spPr/>
        <p:txBody>
          <a:bodyPr>
            <a:normAutofit fontScale="92500"/>
          </a:bodyPr>
          <a:lstStyle/>
          <a:p>
            <a:r>
              <a:rPr lang="en-US" sz="2600" dirty="0"/>
              <a:t>Board of Regents is the only directly elected governing board of an institution of higher education in Colorado.</a:t>
            </a:r>
          </a:p>
          <a:p>
            <a:r>
              <a:rPr lang="en-US" sz="2600" dirty="0"/>
              <a:t>Only 4 states have directly elected governing boards (Michigan, Nebraska, Nevada)</a:t>
            </a:r>
          </a:p>
          <a:p>
            <a:r>
              <a:rPr lang="en-US" sz="2600" dirty="0"/>
              <a:t>“The Board of Regents is unique in our constitutional structure in that it exists independently of both the legislative and executive branches.”</a:t>
            </a:r>
          </a:p>
          <a:p>
            <a:endParaRPr lang="en-US" dirty="0"/>
          </a:p>
        </p:txBody>
      </p:sp>
    </p:spTree>
    <p:extLst>
      <p:ext uri="{BB962C8B-B14F-4D97-AF65-F5344CB8AC3E}">
        <p14:creationId xmlns:p14="http://schemas.microsoft.com/office/powerpoint/2010/main" val="350277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Regents Constitutional Role</a:t>
            </a:r>
          </a:p>
        </p:txBody>
      </p:sp>
      <p:sp>
        <p:nvSpPr>
          <p:cNvPr id="3" name="Content Placeholder 2"/>
          <p:cNvSpPr>
            <a:spLocks noGrp="1"/>
          </p:cNvSpPr>
          <p:nvPr>
            <p:ph idx="1"/>
          </p:nvPr>
        </p:nvSpPr>
        <p:spPr/>
        <p:txBody>
          <a:bodyPr/>
          <a:lstStyle/>
          <a:p>
            <a:r>
              <a:rPr lang="en-US" sz="2400" dirty="0"/>
              <a:t>Article VIII, Section 5 - The Board of Regents shall have the general supervision of the university and the exclusive control and direction of all funds of and appropriations to the university, </a:t>
            </a:r>
            <a:r>
              <a:rPr lang="en-US" sz="2400" u="sng" dirty="0"/>
              <a:t>unless otherwise provided by law</a:t>
            </a:r>
            <a:r>
              <a:rPr lang="en-US" sz="2400" dirty="0"/>
              <a:t>.</a:t>
            </a:r>
          </a:p>
          <a:p>
            <a:pPr marL="0" indent="0">
              <a:buNone/>
            </a:pPr>
            <a:endParaRPr lang="en-US" sz="2400" dirty="0"/>
          </a:p>
          <a:p>
            <a:r>
              <a:rPr lang="en-US" sz="2400" dirty="0"/>
              <a:t>1972 Colorado Constitutional Amendments</a:t>
            </a:r>
          </a:p>
          <a:p>
            <a:endParaRPr lang="en-US" sz="2400" u="sng" dirty="0"/>
          </a:p>
          <a:p>
            <a:endParaRPr lang="en-US" dirty="0"/>
          </a:p>
        </p:txBody>
      </p:sp>
    </p:spTree>
    <p:extLst>
      <p:ext uri="{BB962C8B-B14F-4D97-AF65-F5344CB8AC3E}">
        <p14:creationId xmlns:p14="http://schemas.microsoft.com/office/powerpoint/2010/main" val="33569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Regents Come From?</a:t>
            </a:r>
          </a:p>
        </p:txBody>
      </p:sp>
      <p:sp>
        <p:nvSpPr>
          <p:cNvPr id="4" name="Content Placeholder 3">
            <a:extLst>
              <a:ext uri="{FF2B5EF4-FFF2-40B4-BE49-F238E27FC236}">
                <a16:creationId xmlns:a16="http://schemas.microsoft.com/office/drawing/2014/main" id="{81835C25-966D-424B-BCB5-D3B2A5D81C2D}"/>
              </a:ext>
            </a:extLst>
          </p:cNvPr>
          <p:cNvSpPr>
            <a:spLocks noGrp="1"/>
          </p:cNvSpPr>
          <p:nvPr>
            <p:ph idx="1"/>
          </p:nvPr>
        </p:nvSpPr>
        <p:spPr>
          <a:xfrm>
            <a:off x="457200" y="991240"/>
            <a:ext cx="8229600" cy="3350239"/>
          </a:xfrm>
        </p:spPr>
        <p:txBody>
          <a:bodyPr>
            <a:normAutofit/>
          </a:bodyPr>
          <a:lstStyle/>
          <a:p>
            <a:pPr marL="0" indent="0">
              <a:buNone/>
            </a:pPr>
            <a:r>
              <a:rPr lang="en-US" sz="2400" b="1" i="0" dirty="0">
                <a:solidFill>
                  <a:srgbClr val="000000"/>
                </a:solidFill>
                <a:effectLst/>
                <a:latin typeface="Arial" panose="020B0604020202020204" pitchFamily="34" charset="0"/>
                <a:cs typeface="Arial" panose="020B0604020202020204" pitchFamily="34" charset="0"/>
              </a:rPr>
              <a:t>Article IX, Section 12, Colo. Const. (</a:t>
            </a:r>
            <a:r>
              <a:rPr lang="en-US" sz="2400" b="1" i="0" dirty="0" err="1">
                <a:solidFill>
                  <a:srgbClr val="000000"/>
                </a:solidFill>
                <a:effectLst/>
                <a:latin typeface="Arial" panose="020B0604020202020204" pitchFamily="34" charset="0"/>
                <a:cs typeface="Arial" panose="020B0604020202020204" pitchFamily="34" charset="0"/>
              </a:rPr>
              <a:t>ctd</a:t>
            </a:r>
            <a:r>
              <a:rPr lang="en-US" sz="2400" b="1" i="0" dirty="0">
                <a:solidFill>
                  <a:srgbClr val="000000"/>
                </a:solidFill>
                <a:effectLst/>
                <a:latin typeface="Arial" panose="020B0604020202020204" pitchFamily="34" charset="0"/>
                <a:cs typeface="Arial" panose="020B0604020202020204" pitchFamily="34" charset="0"/>
              </a:rPr>
              <a:t>)</a:t>
            </a:r>
          </a:p>
          <a:p>
            <a:r>
              <a:rPr lang="en-US" sz="2400" dirty="0">
                <a:solidFill>
                  <a:srgbClr val="000000"/>
                </a:solidFill>
                <a:latin typeface="Arial" panose="020B0604020202020204" pitchFamily="34" charset="0"/>
                <a:cs typeface="Arial" panose="020B0604020202020204" pitchFamily="34" charset="0"/>
              </a:rPr>
              <a:t>“S</a:t>
            </a:r>
            <a:r>
              <a:rPr lang="en-US" sz="2400" b="0" i="0" dirty="0">
                <a:solidFill>
                  <a:srgbClr val="000000"/>
                </a:solidFill>
                <a:effectLst/>
                <a:latin typeface="Arial" panose="020B0604020202020204" pitchFamily="34" charset="0"/>
                <a:cs typeface="Arial" panose="020B0604020202020204" pitchFamily="34" charset="0"/>
              </a:rPr>
              <a:t>aid regents shall constitute a body corporate to be known by the name and style of "The Regents of the University of Colorado". The board of regents shall select from among its members a chair</a:t>
            </a:r>
            <a:r>
              <a:rPr lang="en-US" sz="2400" b="1" i="0" dirty="0">
                <a:solidFill>
                  <a:srgbClr val="000000"/>
                </a:solidFill>
                <a:effectLst/>
                <a:latin typeface="Arial" panose="020B0604020202020204" pitchFamily="34" charset="0"/>
                <a:cs typeface="Arial" panose="020B0604020202020204" pitchFamily="34" charset="0"/>
              </a:rPr>
              <a:t>man</a:t>
            </a:r>
            <a:r>
              <a:rPr lang="en-US" sz="2400" b="0" i="0" dirty="0">
                <a:solidFill>
                  <a:srgbClr val="000000"/>
                </a:solidFill>
                <a:effectLst/>
                <a:latin typeface="Arial" panose="020B0604020202020204" pitchFamily="34" charset="0"/>
                <a:cs typeface="Arial" panose="020B0604020202020204" pitchFamily="34" charset="0"/>
              </a:rPr>
              <a:t> who shall conduct the meetings of the board and a vice-chair</a:t>
            </a:r>
            <a:r>
              <a:rPr lang="en-US" sz="2400" b="1" i="0" dirty="0">
                <a:solidFill>
                  <a:srgbClr val="000000"/>
                </a:solidFill>
                <a:effectLst/>
                <a:latin typeface="Arial" panose="020B0604020202020204" pitchFamily="34" charset="0"/>
                <a:cs typeface="Arial" panose="020B0604020202020204" pitchFamily="34" charset="0"/>
              </a:rPr>
              <a:t>man</a:t>
            </a:r>
            <a:r>
              <a:rPr lang="en-US" sz="2400" b="0" i="0" dirty="0">
                <a:solidFill>
                  <a:srgbClr val="000000"/>
                </a:solidFill>
                <a:effectLst/>
                <a:latin typeface="Arial" panose="020B0604020202020204" pitchFamily="34" charset="0"/>
                <a:cs typeface="Arial" panose="020B0604020202020204" pitchFamily="34" charset="0"/>
              </a:rPr>
              <a:t> who shall assume the duties of the chair</a:t>
            </a:r>
            <a:r>
              <a:rPr lang="en-US" sz="2400" b="1" i="0" dirty="0">
                <a:solidFill>
                  <a:srgbClr val="000000"/>
                </a:solidFill>
                <a:effectLst/>
                <a:latin typeface="Arial" panose="020B0604020202020204" pitchFamily="34" charset="0"/>
                <a:cs typeface="Arial" panose="020B0604020202020204" pitchFamily="34" charset="0"/>
              </a:rPr>
              <a:t>man</a:t>
            </a:r>
            <a:r>
              <a:rPr lang="en-US" sz="2400" b="0" i="0" dirty="0">
                <a:solidFill>
                  <a:srgbClr val="000000"/>
                </a:solidFill>
                <a:effectLst/>
                <a:latin typeface="Arial" panose="020B0604020202020204" pitchFamily="34" charset="0"/>
                <a:cs typeface="Arial" panose="020B0604020202020204" pitchFamily="34" charset="0"/>
              </a:rPr>
              <a:t> in case of his absence.</a:t>
            </a:r>
            <a:endParaRPr lang="en-US" sz="24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45888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Body Corporate?</a:t>
            </a:r>
          </a:p>
        </p:txBody>
      </p:sp>
      <p:sp>
        <p:nvSpPr>
          <p:cNvPr id="3" name="Content Placeholder 2"/>
          <p:cNvSpPr>
            <a:spLocks noGrp="1"/>
          </p:cNvSpPr>
          <p:nvPr>
            <p:ph idx="1"/>
          </p:nvPr>
        </p:nvSpPr>
        <p:spPr/>
        <p:txBody>
          <a:bodyPr>
            <a:normAutofit/>
          </a:bodyPr>
          <a:lstStyle/>
          <a:p>
            <a:pPr marL="0" indent="0">
              <a:buNone/>
            </a:pPr>
            <a:r>
              <a:rPr lang="en-US" altLang="en-US" sz="2400" dirty="0"/>
              <a:t>The Board can only act as a board. </a:t>
            </a:r>
          </a:p>
          <a:p>
            <a:pPr marL="0" indent="0">
              <a:buNone/>
            </a:pPr>
            <a:endParaRPr lang="en-US" altLang="en-US" sz="2400" dirty="0"/>
          </a:p>
          <a:p>
            <a:pPr marL="0" indent="0">
              <a:buNone/>
            </a:pPr>
            <a:r>
              <a:rPr lang="en-US" altLang="en-US" sz="2400" dirty="0"/>
              <a:t>Unless the Board of Regents specifically determines otherwise, no individual Regent shall have the authority to act or speak on behalf of the Board.  </a:t>
            </a:r>
            <a:r>
              <a:rPr lang="en-US" altLang="en-US" sz="2400" i="1" dirty="0"/>
              <a:t>Laws of the Regents</a:t>
            </a:r>
            <a:r>
              <a:rPr lang="en-US" altLang="en-US" sz="2400" dirty="0"/>
              <a:t>, Article 2.A.5.(C).</a:t>
            </a:r>
          </a:p>
          <a:p>
            <a:endParaRPr lang="en-US" sz="2400" dirty="0"/>
          </a:p>
        </p:txBody>
      </p:sp>
    </p:spTree>
    <p:extLst>
      <p:ext uri="{BB962C8B-B14F-4D97-AF65-F5344CB8AC3E}">
        <p14:creationId xmlns:p14="http://schemas.microsoft.com/office/powerpoint/2010/main" val="312132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836</TotalTime>
  <Words>693</Words>
  <Application>Microsoft Office PowerPoint</Application>
  <PresentationFormat>On-screen Show (16:9)</PresentationFormat>
  <Paragraphs>62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Helvetica</vt:lpstr>
      <vt:lpstr>Office Theme</vt:lpstr>
      <vt:lpstr>PowerPoint Presentation</vt:lpstr>
      <vt:lpstr>PowerPoint Presentation</vt:lpstr>
      <vt:lpstr>What is the University of Colorado?</vt:lpstr>
      <vt:lpstr>Where Do Regents Come From?</vt:lpstr>
      <vt:lpstr>PowerPoint Presentation</vt:lpstr>
      <vt:lpstr>Unique Nature of the Board of Regents</vt:lpstr>
      <vt:lpstr>Regents Constitutional Role</vt:lpstr>
      <vt:lpstr>Where Do Regents Come From?</vt:lpstr>
      <vt:lpstr>What’s a Body Corporate?</vt:lpstr>
      <vt:lpstr>Colorado Statutes Governing Board of Regents</vt:lpstr>
      <vt:lpstr>Delegation of Authority</vt:lpstr>
      <vt:lpstr>What are the Board’s Fiduciary Duties?</vt:lpstr>
      <vt:lpstr>What’s the Relationship Between the Board and the President?</vt:lpstr>
      <vt:lpstr>University of Colorado “Role and Mission”</vt:lpstr>
      <vt:lpstr>What is Our Policy Structure? </vt:lpstr>
      <vt:lpstr>Current Board of Regent Committees</vt:lpstr>
      <vt:lpstr>Shared Governance</vt:lpstr>
      <vt:lpstr>PowerPoint Presentation</vt:lpstr>
    </vt:vector>
  </TitlesOfParts>
  <Company>Greenhouse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Wittenberg</dc:creator>
  <cp:lastModifiedBy>Jeremy Hueth</cp:lastModifiedBy>
  <cp:revision>36</cp:revision>
  <dcterms:created xsi:type="dcterms:W3CDTF">2015-11-10T22:09:39Z</dcterms:created>
  <dcterms:modified xsi:type="dcterms:W3CDTF">2022-09-16T02:32:28Z</dcterms:modified>
</cp:coreProperties>
</file>