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4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nya G Scott" initials="TGS" lastIdx="0" clrIdx="0">
    <p:extLst>
      <p:ext uri="{19B8F6BF-5375-455C-9EA6-DF929625EA0E}">
        <p15:presenceInfo xmlns:p15="http://schemas.microsoft.com/office/powerpoint/2012/main" userId="S-1-5-21-1609706756-2520285174-1494190528-148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11BDD-8C99-4DA6-B6FE-306EBA4FB20C}" type="datetimeFigureOut">
              <a:rPr lang="en-US" smtClean="0"/>
              <a:t>10/28/2022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5A753-26A4-4AE5-AE24-94148D4599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24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5A753-26A4-4AE5-AE24-94148D45990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61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5A753-26A4-4AE5-AE24-94148D45990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763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5A753-26A4-4AE5-AE24-94148D45990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222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5A753-26A4-4AE5-AE24-94148D45990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406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63DD7-3A9B-4288-8F06-E7A8C8468A41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749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96DA2-2064-4A64-AFC3-92B6CEEA55D4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6861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DFC81-C45B-4EF5-9A8A-B8AA53E34098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9767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0FE98-4A49-43E6-9ED6-D6866BBA7308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645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8026E2-4D86-494B-80CD-C2502C64968D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313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BE4AB-71E7-4148-84C4-EE4E4BC73F0B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817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D465B-3BE7-4AFA-990F-FD70B52DF1CE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6864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02811-6EC9-4320-890A-754E1259FB36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563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FDE0D-EB56-4CF4-B2A3-D7ECB9DDFE89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416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B69F9-C389-483D-9C64-5B17DF2897FC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30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DFFF-FD43-489F-8EAB-AF5873001B05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7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7D8B6F-96DC-40C4-9212-04F3CD0A89A8}" type="datetime1">
              <a:rPr lang="en-US" smtClean="0"/>
              <a:t>10/28/2022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6C193-F3A6-485B-9BDC-181F6B102A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928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1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36525"/>
            <a:ext cx="11222182" cy="8112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b="1" u="sng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2336038" y="2999425"/>
            <a:ext cx="8277166" cy="50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 meeting will begin in a few minutes…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C0EC5C-E9BD-4C7B-B65B-EB72CF41E77E}"/>
              </a:ext>
            </a:extLst>
          </p:cNvPr>
          <p:cNvSpPr txBox="1"/>
          <p:nvPr/>
        </p:nvSpPr>
        <p:spPr>
          <a:xfrm>
            <a:off x="972309" y="1393785"/>
            <a:ext cx="101919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HelveticaNeueLT Std Blk" panose="020B0904020202020204" pitchFamily="34" charset="0"/>
              </a:rPr>
              <a:t>Welcome!</a:t>
            </a:r>
          </a:p>
        </p:txBody>
      </p:sp>
      <p:pic>
        <p:nvPicPr>
          <p:cNvPr id="8" name="Picture 7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90056D4C-8B28-4F22-BDC6-C23C08C04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56225"/>
            <a:ext cx="5238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765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36525"/>
            <a:ext cx="11222182" cy="8112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b="1" u="sng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2336038" y="2999425"/>
            <a:ext cx="8277166" cy="50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 meeting will begin in a few minutes…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C0EC5C-E9BD-4C7B-B65B-EB72CF41E77E}"/>
              </a:ext>
            </a:extLst>
          </p:cNvPr>
          <p:cNvSpPr txBox="1"/>
          <p:nvPr/>
        </p:nvSpPr>
        <p:spPr>
          <a:xfrm>
            <a:off x="972309" y="1393785"/>
            <a:ext cx="101919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HelveticaNeueLT Std Blk" panose="020B0904020202020204" pitchFamily="34" charset="0"/>
              </a:rPr>
              <a:t>Welcome!</a:t>
            </a:r>
          </a:p>
        </p:txBody>
      </p:sp>
      <p:pic>
        <p:nvPicPr>
          <p:cNvPr id="8" name="Picture 7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90056D4C-8B28-4F22-BDC6-C23C08C04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56225"/>
            <a:ext cx="5238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558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36525"/>
            <a:ext cx="11222182" cy="8112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b="1" u="sng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2336038" y="2999425"/>
            <a:ext cx="8277166" cy="50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 meeting will begin in a few minutes…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C0EC5C-E9BD-4C7B-B65B-EB72CF41E77E}"/>
              </a:ext>
            </a:extLst>
          </p:cNvPr>
          <p:cNvSpPr txBox="1"/>
          <p:nvPr/>
        </p:nvSpPr>
        <p:spPr>
          <a:xfrm>
            <a:off x="972309" y="1393785"/>
            <a:ext cx="101919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HelveticaNeueLT Std Blk" panose="020B0904020202020204" pitchFamily="34" charset="0"/>
              </a:rPr>
              <a:t>Welcome!</a:t>
            </a:r>
          </a:p>
        </p:txBody>
      </p:sp>
      <p:pic>
        <p:nvPicPr>
          <p:cNvPr id="8" name="Picture 7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90056D4C-8B28-4F22-BDC6-C23C08C04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56225"/>
            <a:ext cx="5238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9137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6C193-F3A6-485B-9BDC-181F6B102A0B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" y="136525"/>
            <a:ext cx="11222182" cy="8112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altLang="en-US" b="1" u="sng" dirty="0"/>
          </a:p>
        </p:txBody>
      </p:sp>
      <p:sp>
        <p:nvSpPr>
          <p:cNvPr id="10" name="Text Placeholder 3"/>
          <p:cNvSpPr txBox="1">
            <a:spLocks/>
          </p:cNvSpPr>
          <p:nvPr/>
        </p:nvSpPr>
        <p:spPr>
          <a:xfrm>
            <a:off x="2336038" y="2999425"/>
            <a:ext cx="8277166" cy="50800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 meeting will begin in a few minutes…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C0EC5C-E9BD-4C7B-B65B-EB72CF41E77E}"/>
              </a:ext>
            </a:extLst>
          </p:cNvPr>
          <p:cNvSpPr txBox="1"/>
          <p:nvPr/>
        </p:nvSpPr>
        <p:spPr>
          <a:xfrm>
            <a:off x="972309" y="1393785"/>
            <a:ext cx="101919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latin typeface="HelveticaNeueLT Std Blk" panose="020B0904020202020204" pitchFamily="34" charset="0"/>
              </a:rPr>
              <a:t>Welcome!</a:t>
            </a:r>
          </a:p>
        </p:txBody>
      </p:sp>
      <p:pic>
        <p:nvPicPr>
          <p:cNvPr id="8" name="Picture 7" descr="Graphical user interface, text&#10;&#10;Description automatically generated with medium confidence">
            <a:extLst>
              <a:ext uri="{FF2B5EF4-FFF2-40B4-BE49-F238E27FC236}">
                <a16:creationId xmlns:a16="http://schemas.microsoft.com/office/drawing/2014/main" id="{90056D4C-8B28-4F22-BDC6-C23C08C04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356225"/>
            <a:ext cx="5238750" cy="1000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416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7C8A4953AD234FB718DA48B11203A6" ma:contentTypeVersion="12" ma:contentTypeDescription="Create a new document." ma:contentTypeScope="" ma:versionID="ef827ab86297f52c788f38478b535093">
  <xsd:schema xmlns:xsd="http://www.w3.org/2001/XMLSchema" xmlns:xs="http://www.w3.org/2001/XMLSchema" xmlns:p="http://schemas.microsoft.com/office/2006/metadata/properties" xmlns:ns2="45ea82a1-6eab-4cef-ade7-b2d59e8c2013" xmlns:ns3="8934e879-1ffd-4f87-bb76-30cd28cd9fea" targetNamespace="http://schemas.microsoft.com/office/2006/metadata/properties" ma:root="true" ma:fieldsID="56be923fa4b57ac91ccfaa9a541eb617" ns2:_="" ns3:_="">
    <xsd:import namespace="45ea82a1-6eab-4cef-ade7-b2d59e8c2013"/>
    <xsd:import namespace="8934e879-1ffd-4f87-bb76-30cd28cd9f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ea82a1-6eab-4cef-ade7-b2d59e8c20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34e879-1ffd-4f87-bb76-30cd28cd9fe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63BF5BC-3ADD-4155-A661-5A0E0B03787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ea82a1-6eab-4cef-ade7-b2d59e8c2013"/>
    <ds:schemaRef ds:uri="8934e879-1ffd-4f87-bb76-30cd28cd9f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1C204FC-30AB-424E-A88B-4783C4DF089D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www.w3.org/XML/1998/namespace"/>
    <ds:schemaRef ds:uri="8934e879-1ffd-4f87-bb76-30cd28cd9fea"/>
    <ds:schemaRef ds:uri="http://schemas.microsoft.com/office/infopath/2007/PartnerControls"/>
    <ds:schemaRef ds:uri="http://schemas.microsoft.com/office/2006/documentManagement/types"/>
    <ds:schemaRef ds:uri="http://purl.org/dc/terms/"/>
    <ds:schemaRef ds:uri="45ea82a1-6eab-4cef-ade7-b2d59e8c2013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E957ED7-E562-428F-9701-89CDEABE773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9686</TotalTime>
  <Words>52</Words>
  <Application>Microsoft Office PowerPoint</Application>
  <PresentationFormat>Widescreen</PresentationFormat>
  <Paragraphs>16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HelveticaNeueLT Std Blk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University of Colorado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Capital Management (HCM) PT 857 and PUM Catchup</dc:title>
  <dc:creator>Tanya G Scott</dc:creator>
  <cp:lastModifiedBy>Deirdre O Keating</cp:lastModifiedBy>
  <cp:revision>80</cp:revision>
  <dcterms:created xsi:type="dcterms:W3CDTF">2019-09-09T14:47:15Z</dcterms:created>
  <dcterms:modified xsi:type="dcterms:W3CDTF">2022-10-28T23:55:47Z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0x010100BA7C8A4953AD234FB718DA48B11203A6</vt:lpwstr>
  </property>
</Properties>
</file>