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3"/>
  </p:notesMasterIdLst>
  <p:sldIdLst>
    <p:sldId id="297" r:id="rId5"/>
    <p:sldId id="298" r:id="rId6"/>
    <p:sldId id="300" r:id="rId7"/>
    <p:sldId id="299" r:id="rId8"/>
    <p:sldId id="301" r:id="rId9"/>
    <p:sldId id="302" r:id="rId10"/>
    <p:sldId id="295" r:id="rId11"/>
    <p:sldId id="284" r:id="rId12"/>
    <p:sldId id="262" r:id="rId13"/>
    <p:sldId id="266" r:id="rId14"/>
    <p:sldId id="267" r:id="rId15"/>
    <p:sldId id="272" r:id="rId16"/>
    <p:sldId id="263" r:id="rId17"/>
    <p:sldId id="305" r:id="rId18"/>
    <p:sldId id="264" r:id="rId19"/>
    <p:sldId id="303" r:id="rId20"/>
    <p:sldId id="273" r:id="rId21"/>
    <p:sldId id="268" r:id="rId22"/>
    <p:sldId id="304" r:id="rId23"/>
    <p:sldId id="274" r:id="rId24"/>
    <p:sldId id="290" r:id="rId25"/>
    <p:sldId id="282" r:id="rId26"/>
    <p:sldId id="276" r:id="rId27"/>
    <p:sldId id="277" r:id="rId28"/>
    <p:sldId id="278" r:id="rId29"/>
    <p:sldId id="279" r:id="rId30"/>
    <p:sldId id="280" r:id="rId31"/>
    <p:sldId id="28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sella Higgins" initials="GH" lastIdx="9" clrIdx="0">
    <p:extLst>
      <p:ext uri="{19B8F6BF-5375-455C-9EA6-DF929625EA0E}">
        <p15:presenceInfo xmlns:p15="http://schemas.microsoft.com/office/powerpoint/2012/main" userId="S-1-5-21-1609706756-2520285174-1494190528-15455" providerId="AD"/>
      </p:ext>
    </p:extLst>
  </p:cmAuthor>
  <p:cmAuthor id="2" name="Bethany Highfill" initials="BH" lastIdx="3" clrIdx="1">
    <p:extLst>
      <p:ext uri="{19B8F6BF-5375-455C-9EA6-DF929625EA0E}">
        <p15:presenceInfo xmlns:p15="http://schemas.microsoft.com/office/powerpoint/2012/main" userId="S-1-5-21-1609706756-2520285174-1494190528-148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8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30C3A-11D7-4B2A-8E97-F37525C71CF3}" v="2" dt="2021-07-27T17:46:13.750"/>
    <p1510:client id="{8F0C4FFE-1C6C-4250-84FE-DD04A4896392}" v="4" dt="2021-07-27T18:00:16.683"/>
    <p1510:client id="{9A26768A-C594-4993-B7A5-E7E4DC8D5535}" v="19" dt="2021-07-27T19:43:10.569"/>
    <p1510:client id="{D120FEBC-52F4-4B53-8D6C-64D1587843F5}" v="17" dt="2021-07-27T19:01:40.394"/>
    <p1510:client id="{E5CB8DF2-C2C5-42B2-AE15-76E0A5AFBCE0}" v="1" dt="2021-07-27T17:25:0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413"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Lynn Gomez" userId="S::gomezs@cu.edu::122a3e50-f07b-4c20-bbed-3ca376ecba80" providerId="AD" clId="Web-{37230C3A-11D7-4B2A-8E97-F37525C71CF3}"/>
    <pc:docChg chg="addSld delSld">
      <pc:chgData name="Stacy Lynn Gomez" userId="S::gomezs@cu.edu::122a3e50-f07b-4c20-bbed-3ca376ecba80" providerId="AD" clId="Web-{37230C3A-11D7-4B2A-8E97-F37525C71CF3}" dt="2021-07-27T17:46:13.750" v="1"/>
      <pc:docMkLst>
        <pc:docMk/>
      </pc:docMkLst>
      <pc:sldChg chg="add del replId">
        <pc:chgData name="Stacy Lynn Gomez" userId="S::gomezs@cu.edu::122a3e50-f07b-4c20-bbed-3ca376ecba80" providerId="AD" clId="Web-{37230C3A-11D7-4B2A-8E97-F37525C71CF3}" dt="2021-07-27T17:46:13.750" v="1"/>
        <pc:sldMkLst>
          <pc:docMk/>
          <pc:sldMk cId="3718980670" sldId="303"/>
        </pc:sldMkLst>
      </pc:sldChg>
    </pc:docChg>
  </pc:docChgLst>
  <pc:docChgLst>
    <pc:chgData name="Andy Aten" userId="S::atena@cu.edu::3b5cc66f-54cb-47c6-8629-4ec2e06468e1" providerId="AD" clId="Web-{E060DB19-A644-48A5-82D4-314F208A7B6E}"/>
    <pc:docChg chg="modSld">
      <pc:chgData name="Andy Aten" userId="S::atena@cu.edu::3b5cc66f-54cb-47c6-8629-4ec2e06468e1" providerId="AD" clId="Web-{E060DB19-A644-48A5-82D4-314F208A7B6E}" dt="2021-05-18T13:59:29.745" v="307"/>
      <pc:docMkLst>
        <pc:docMk/>
      </pc:docMkLst>
      <pc:sldChg chg="modSp">
        <pc:chgData name="Andy Aten" userId="S::atena@cu.edu::3b5cc66f-54cb-47c6-8629-4ec2e06468e1" providerId="AD" clId="Web-{E060DB19-A644-48A5-82D4-314F208A7B6E}" dt="2021-05-18T13:59:29.745" v="307"/>
        <pc:sldMkLst>
          <pc:docMk/>
          <pc:sldMk cId="1879716587" sldId="263"/>
        </pc:sldMkLst>
        <pc:graphicFrameChg chg="mod modGraphic">
          <ac:chgData name="Andy Aten" userId="S::atena@cu.edu::3b5cc66f-54cb-47c6-8629-4ec2e06468e1" providerId="AD" clId="Web-{E060DB19-A644-48A5-82D4-314F208A7B6E}" dt="2021-05-18T13:59:29.745" v="307"/>
          <ac:graphicFrameMkLst>
            <pc:docMk/>
            <pc:sldMk cId="1879716587" sldId="263"/>
            <ac:graphicFrameMk id="5" creationId="{00000000-0000-0000-0000-000000000000}"/>
          </ac:graphicFrameMkLst>
        </pc:graphicFrameChg>
      </pc:sldChg>
      <pc:sldChg chg="modSp">
        <pc:chgData name="Andy Aten" userId="S::atena@cu.edu::3b5cc66f-54cb-47c6-8629-4ec2e06468e1" providerId="AD" clId="Web-{E060DB19-A644-48A5-82D4-314F208A7B6E}" dt="2021-05-18T13:58:01.917" v="163"/>
        <pc:sldMkLst>
          <pc:docMk/>
          <pc:sldMk cId="3437171889" sldId="264"/>
        </pc:sldMkLst>
        <pc:graphicFrameChg chg="mod modGraphic">
          <ac:chgData name="Andy Aten" userId="S::atena@cu.edu::3b5cc66f-54cb-47c6-8629-4ec2e06468e1" providerId="AD" clId="Web-{E060DB19-A644-48A5-82D4-314F208A7B6E}" dt="2021-05-18T13:58:01.917" v="163"/>
          <ac:graphicFrameMkLst>
            <pc:docMk/>
            <pc:sldMk cId="3437171889" sldId="264"/>
            <ac:graphicFrameMk id="4" creationId="{00000000-0000-0000-0000-000000000000}"/>
          </ac:graphicFrameMkLst>
        </pc:graphicFrameChg>
      </pc:sldChg>
    </pc:docChg>
  </pc:docChgLst>
  <pc:docChgLst>
    <pc:chgData name="Tahlya Cox" userId="78781af5-3dcf-4821-9298-b8523797d013" providerId="ADAL" clId="{21A798E4-FE45-49D5-96CE-E2E54648BAA9}"/>
    <pc:docChg chg="addSld delSld modSld">
      <pc:chgData name="Tahlya Cox" userId="78781af5-3dcf-4821-9298-b8523797d013" providerId="ADAL" clId="{21A798E4-FE45-49D5-96CE-E2E54648BAA9}" dt="2021-04-12T14:26:12.202" v="23" actId="20577"/>
      <pc:docMkLst>
        <pc:docMk/>
      </pc:docMkLst>
      <pc:sldChg chg="del">
        <pc:chgData name="Tahlya Cox" userId="78781af5-3dcf-4821-9298-b8523797d013" providerId="ADAL" clId="{21A798E4-FE45-49D5-96CE-E2E54648BAA9}" dt="2021-04-12T14:25:00.653" v="7" actId="2696"/>
        <pc:sldMkLst>
          <pc:docMk/>
          <pc:sldMk cId="3220906486" sldId="258"/>
        </pc:sldMkLst>
      </pc:sldChg>
      <pc:sldChg chg="modSp mod">
        <pc:chgData name="Tahlya Cox" userId="78781af5-3dcf-4821-9298-b8523797d013" providerId="ADAL" clId="{21A798E4-FE45-49D5-96CE-E2E54648BAA9}" dt="2021-03-29T13:55:36.299" v="4" actId="20577"/>
        <pc:sldMkLst>
          <pc:docMk/>
          <pc:sldMk cId="1879716587" sldId="263"/>
        </pc:sldMkLst>
        <pc:graphicFrameChg chg="modGraphic">
          <ac:chgData name="Tahlya Cox" userId="78781af5-3dcf-4821-9298-b8523797d013" providerId="ADAL" clId="{21A798E4-FE45-49D5-96CE-E2E54648BAA9}" dt="2021-03-29T13:55:36.299" v="4" actId="20577"/>
          <ac:graphicFrameMkLst>
            <pc:docMk/>
            <pc:sldMk cId="1879716587" sldId="263"/>
            <ac:graphicFrameMk id="5" creationId="{00000000-0000-0000-0000-000000000000}"/>
          </ac:graphicFrameMkLst>
        </pc:graphicFrameChg>
      </pc:sldChg>
      <pc:sldChg chg="modSp add mod">
        <pc:chgData name="Tahlya Cox" userId="78781af5-3dcf-4821-9298-b8523797d013" providerId="ADAL" clId="{21A798E4-FE45-49D5-96CE-E2E54648BAA9}" dt="2021-04-12T14:25:49.306" v="17" actId="20577"/>
        <pc:sldMkLst>
          <pc:docMk/>
          <pc:sldMk cId="3437171889" sldId="264"/>
        </pc:sldMkLst>
        <pc:graphicFrameChg chg="modGraphic">
          <ac:chgData name="Tahlya Cox" userId="78781af5-3dcf-4821-9298-b8523797d013" providerId="ADAL" clId="{21A798E4-FE45-49D5-96CE-E2E54648BAA9}" dt="2021-04-12T14:25:49.306" v="17" actId="20577"/>
          <ac:graphicFrameMkLst>
            <pc:docMk/>
            <pc:sldMk cId="3437171889" sldId="264"/>
            <ac:graphicFrameMk id="4" creationId="{00000000-0000-0000-0000-000000000000}"/>
          </ac:graphicFrameMkLst>
        </pc:graphicFrameChg>
      </pc:sldChg>
      <pc:sldChg chg="modSp add mod">
        <pc:chgData name="Tahlya Cox" userId="78781af5-3dcf-4821-9298-b8523797d013" providerId="ADAL" clId="{21A798E4-FE45-49D5-96CE-E2E54648BAA9}" dt="2021-04-12T14:26:12.202" v="23" actId="20577"/>
        <pc:sldMkLst>
          <pc:docMk/>
          <pc:sldMk cId="2889977139" sldId="265"/>
        </pc:sldMkLst>
        <pc:graphicFrameChg chg="modGraphic">
          <ac:chgData name="Tahlya Cox" userId="78781af5-3dcf-4821-9298-b8523797d013" providerId="ADAL" clId="{21A798E4-FE45-49D5-96CE-E2E54648BAA9}" dt="2021-04-12T14:26:12.202" v="23" actId="20577"/>
          <ac:graphicFrameMkLst>
            <pc:docMk/>
            <pc:sldMk cId="2889977139" sldId="265"/>
            <ac:graphicFrameMk id="4" creationId="{00000000-0000-0000-0000-000000000000}"/>
          </ac:graphicFrameMkLst>
        </pc:graphicFrameChg>
      </pc:sldChg>
    </pc:docChg>
  </pc:docChgLst>
  <pc:docChgLst>
    <pc:chgData name="Tahlya Cox" userId="S::coxt@cu.edu::78781af5-3dcf-4821-9298-b8523797d013" providerId="AD" clId="Web-{513E4E25-3EA0-497F-88EC-994C9800162E}"/>
    <pc:docChg chg="modSld">
      <pc:chgData name="Tahlya Cox" userId="S::coxt@cu.edu::78781af5-3dcf-4821-9298-b8523797d013" providerId="AD" clId="Web-{513E4E25-3EA0-497F-88EC-994C9800162E}" dt="2021-02-09T17:09:44.349" v="2" actId="1076"/>
      <pc:docMkLst>
        <pc:docMk/>
      </pc:docMkLst>
      <pc:sldChg chg="modSp">
        <pc:chgData name="Tahlya Cox" userId="S::coxt@cu.edu::78781af5-3dcf-4821-9298-b8523797d013" providerId="AD" clId="Web-{513E4E25-3EA0-497F-88EC-994C9800162E}" dt="2021-02-09T17:09:44.349" v="2" actId="1076"/>
        <pc:sldMkLst>
          <pc:docMk/>
          <pc:sldMk cId="1879716587" sldId="263"/>
        </pc:sldMkLst>
        <pc:spChg chg="mod">
          <ac:chgData name="Tahlya Cox" userId="S::coxt@cu.edu::78781af5-3dcf-4821-9298-b8523797d013" providerId="AD" clId="Web-{513E4E25-3EA0-497F-88EC-994C9800162E}" dt="2021-02-09T17:09:44.349" v="2" actId="1076"/>
          <ac:spMkLst>
            <pc:docMk/>
            <pc:sldMk cId="1879716587" sldId="263"/>
            <ac:spMk id="7" creationId="{00000000-0000-0000-0000-000000000000}"/>
          </ac:spMkLst>
        </pc:spChg>
      </pc:sldChg>
    </pc:docChg>
  </pc:docChgLst>
  <pc:docChgLst>
    <pc:chgData name="Andy Aten" userId="S::atena@cu.edu::3b5cc66f-54cb-47c6-8629-4ec2e06468e1" providerId="AD" clId="Web-{30D60579-0022-4F11-9B80-5B8D8125EBBE}"/>
    <pc:docChg chg="modSld">
      <pc:chgData name="Andy Aten" userId="S::atena@cu.edu::3b5cc66f-54cb-47c6-8629-4ec2e06468e1" providerId="AD" clId="Web-{30D60579-0022-4F11-9B80-5B8D8125EBBE}" dt="2021-05-18T01:14:10.363" v="1067"/>
      <pc:docMkLst>
        <pc:docMk/>
      </pc:docMkLst>
      <pc:sldChg chg="modSp">
        <pc:chgData name="Andy Aten" userId="S::atena@cu.edu::3b5cc66f-54cb-47c6-8629-4ec2e06468e1" providerId="AD" clId="Web-{30D60579-0022-4F11-9B80-5B8D8125EBBE}" dt="2021-05-18T01:14:10.363" v="1067"/>
        <pc:sldMkLst>
          <pc:docMk/>
          <pc:sldMk cId="1879716587" sldId="263"/>
        </pc:sldMkLst>
        <pc:graphicFrameChg chg="mod modGraphic">
          <ac:chgData name="Andy Aten" userId="S::atena@cu.edu::3b5cc66f-54cb-47c6-8629-4ec2e06468e1" providerId="AD" clId="Web-{30D60579-0022-4F11-9B80-5B8D8125EBBE}" dt="2021-05-18T01:14:10.363" v="1067"/>
          <ac:graphicFrameMkLst>
            <pc:docMk/>
            <pc:sldMk cId="1879716587" sldId="263"/>
            <ac:graphicFrameMk id="5" creationId="{00000000-0000-0000-0000-000000000000}"/>
          </ac:graphicFrameMkLst>
        </pc:graphicFrameChg>
      </pc:sldChg>
      <pc:sldChg chg="modSp">
        <pc:chgData name="Andy Aten" userId="S::atena@cu.edu::3b5cc66f-54cb-47c6-8629-4ec2e06468e1" providerId="AD" clId="Web-{30D60579-0022-4F11-9B80-5B8D8125EBBE}" dt="2021-05-18T01:08:50.363" v="443"/>
        <pc:sldMkLst>
          <pc:docMk/>
          <pc:sldMk cId="3437171889" sldId="264"/>
        </pc:sldMkLst>
        <pc:graphicFrameChg chg="mod modGraphic">
          <ac:chgData name="Andy Aten" userId="S::atena@cu.edu::3b5cc66f-54cb-47c6-8629-4ec2e06468e1" providerId="AD" clId="Web-{30D60579-0022-4F11-9B80-5B8D8125EBBE}" dt="2021-05-18T01:08:50.363" v="443"/>
          <ac:graphicFrameMkLst>
            <pc:docMk/>
            <pc:sldMk cId="3437171889" sldId="264"/>
            <ac:graphicFrameMk id="4" creationId="{00000000-0000-0000-0000-000000000000}"/>
          </ac:graphicFrameMkLst>
        </pc:graphicFrameChg>
      </pc:sldChg>
      <pc:sldChg chg="modSp">
        <pc:chgData name="Andy Aten" userId="S::atena@cu.edu::3b5cc66f-54cb-47c6-8629-4ec2e06468e1" providerId="AD" clId="Web-{30D60579-0022-4F11-9B80-5B8D8125EBBE}" dt="2021-05-18T01:10:13.722" v="667"/>
        <pc:sldMkLst>
          <pc:docMk/>
          <pc:sldMk cId="2889977139" sldId="265"/>
        </pc:sldMkLst>
        <pc:graphicFrameChg chg="mod modGraphic">
          <ac:chgData name="Andy Aten" userId="S::atena@cu.edu::3b5cc66f-54cb-47c6-8629-4ec2e06468e1" providerId="AD" clId="Web-{30D60579-0022-4F11-9B80-5B8D8125EBBE}" dt="2021-05-18T01:10:13.722" v="667"/>
          <ac:graphicFrameMkLst>
            <pc:docMk/>
            <pc:sldMk cId="2889977139" sldId="265"/>
            <ac:graphicFrameMk id="4" creationId="{00000000-0000-0000-0000-000000000000}"/>
          </ac:graphicFrameMkLst>
        </pc:graphicFrameChg>
      </pc:sldChg>
    </pc:docChg>
  </pc:docChgLst>
  <pc:docChgLst>
    <pc:chgData name="Tahlya Cox" userId="78781af5-3dcf-4821-9298-b8523797d013" providerId="ADAL" clId="{FE7DC715-B380-4AA0-B76C-E529A17BCA54}"/>
    <pc:docChg chg="modSld">
      <pc:chgData name="Tahlya Cox" userId="78781af5-3dcf-4821-9298-b8523797d013" providerId="ADAL" clId="{FE7DC715-B380-4AA0-B76C-E529A17BCA54}" dt="2021-01-06T18:58:22.655" v="14" actId="20577"/>
      <pc:docMkLst>
        <pc:docMk/>
      </pc:docMkLst>
      <pc:sldChg chg="modSp">
        <pc:chgData name="Tahlya Cox" userId="78781af5-3dcf-4821-9298-b8523797d013" providerId="ADAL" clId="{FE7DC715-B380-4AA0-B76C-E529A17BCA54}" dt="2021-01-04T14:50:48.833" v="0" actId="255"/>
        <pc:sldMkLst>
          <pc:docMk/>
          <pc:sldMk cId="3653698211" sldId="261"/>
        </pc:sldMkLst>
        <pc:spChg chg="mod">
          <ac:chgData name="Tahlya Cox" userId="78781af5-3dcf-4821-9298-b8523797d013" providerId="ADAL" clId="{FE7DC715-B380-4AA0-B76C-E529A17BCA54}" dt="2021-01-04T14:50:48.833" v="0" actId="255"/>
          <ac:spMkLst>
            <pc:docMk/>
            <pc:sldMk cId="3653698211" sldId="261"/>
            <ac:spMk id="3" creationId="{DA7DF2D3-C1AF-164B-A99D-18BE2CABE8AD}"/>
          </ac:spMkLst>
        </pc:spChg>
      </pc:sldChg>
      <pc:sldChg chg="modSp">
        <pc:chgData name="Tahlya Cox" userId="78781af5-3dcf-4821-9298-b8523797d013" providerId="ADAL" clId="{FE7DC715-B380-4AA0-B76C-E529A17BCA54}" dt="2021-01-06T18:58:22.655" v="14" actId="20577"/>
        <pc:sldMkLst>
          <pc:docMk/>
          <pc:sldMk cId="1879716587" sldId="263"/>
        </pc:sldMkLst>
        <pc:graphicFrameChg chg="modGraphic">
          <ac:chgData name="Tahlya Cox" userId="78781af5-3dcf-4821-9298-b8523797d013" providerId="ADAL" clId="{FE7DC715-B380-4AA0-B76C-E529A17BCA54}" dt="2021-01-06T18:58:22.655" v="14" actId="20577"/>
          <ac:graphicFrameMkLst>
            <pc:docMk/>
            <pc:sldMk cId="1879716587" sldId="263"/>
            <ac:graphicFrameMk id="5" creationId="{00000000-0000-0000-0000-000000000000}"/>
          </ac:graphicFrameMkLst>
        </pc:graphicFrameChg>
      </pc:sldChg>
    </pc:docChg>
  </pc:docChgLst>
  <pc:docChgLst>
    <pc:chgData name="Kit Barwick" userId="S::barwickk@cu.edu::d9c0bb24-31ff-47ab-a143-dd34bee9d318" providerId="AD" clId="Web-{4AB5C2C2-8F48-417F-A5CF-94AD844DF793}"/>
    <pc:docChg chg="modSld sldOrd">
      <pc:chgData name="Kit Barwick" userId="S::barwickk@cu.edu::d9c0bb24-31ff-47ab-a143-dd34bee9d318" providerId="AD" clId="Web-{4AB5C2C2-8F48-417F-A5CF-94AD844DF793}" dt="2021-07-22T21:28:20.101" v="120" actId="20577"/>
      <pc:docMkLst>
        <pc:docMk/>
      </pc:docMkLst>
      <pc:sldChg chg="modSp ord">
        <pc:chgData name="Kit Barwick" userId="S::barwickk@cu.edu::d9c0bb24-31ff-47ab-a143-dd34bee9d318" providerId="AD" clId="Web-{4AB5C2C2-8F48-417F-A5CF-94AD844DF793}" dt="2021-07-22T21:28:20.101" v="120" actId="20577"/>
        <pc:sldMkLst>
          <pc:docMk/>
          <pc:sldMk cId="1764914986" sldId="272"/>
        </pc:sldMkLst>
        <pc:spChg chg="mod">
          <ac:chgData name="Kit Barwick" userId="S::barwickk@cu.edu::d9c0bb24-31ff-47ab-a143-dd34bee9d318" providerId="AD" clId="Web-{4AB5C2C2-8F48-417F-A5CF-94AD844DF793}" dt="2021-07-22T21:21:34.731" v="32" actId="20577"/>
          <ac:spMkLst>
            <pc:docMk/>
            <pc:sldMk cId="1764914986" sldId="272"/>
            <ac:spMk id="6" creationId="{00000000-0000-0000-0000-000000000000}"/>
          </ac:spMkLst>
        </pc:spChg>
        <pc:spChg chg="mod">
          <ac:chgData name="Kit Barwick" userId="S::barwickk@cu.edu::d9c0bb24-31ff-47ab-a143-dd34bee9d318" providerId="AD" clId="Web-{4AB5C2C2-8F48-417F-A5CF-94AD844DF793}" dt="2021-07-22T21:28:20.101" v="120" actId="20577"/>
          <ac:spMkLst>
            <pc:docMk/>
            <pc:sldMk cId="1764914986" sldId="272"/>
            <ac:spMk id="10" creationId="{00000000-0000-0000-0000-000000000000}"/>
          </ac:spMkLst>
        </pc:spChg>
      </pc:sldChg>
    </pc:docChg>
  </pc:docChgLst>
  <pc:docChgLst>
    <pc:chgData name="Tahlya Cox" userId="78781af5-3dcf-4821-9298-b8523797d013" providerId="ADAL" clId="{B43D302E-7260-4D32-B11D-6A4B360E087B}"/>
    <pc:docChg chg="undo custSel modSld">
      <pc:chgData name="Tahlya Cox" userId="78781af5-3dcf-4821-9298-b8523797d013" providerId="ADAL" clId="{B43D302E-7260-4D32-B11D-6A4B360E087B}" dt="2021-06-03T13:57:01.426" v="115"/>
      <pc:docMkLst>
        <pc:docMk/>
      </pc:docMkLst>
      <pc:sldChg chg="delCm">
        <pc:chgData name="Tahlya Cox" userId="78781af5-3dcf-4821-9298-b8523797d013" providerId="ADAL" clId="{B43D302E-7260-4D32-B11D-6A4B360E087B}" dt="2021-06-03T13:53:05.907" v="109" actId="1592"/>
        <pc:sldMkLst>
          <pc:docMk/>
          <pc:sldMk cId="1277981186" sldId="259"/>
        </pc:sldMkLst>
      </pc:sldChg>
      <pc:sldChg chg="modSp mod">
        <pc:chgData name="Tahlya Cox" userId="78781af5-3dcf-4821-9298-b8523797d013" providerId="ADAL" clId="{B43D302E-7260-4D32-B11D-6A4B360E087B}" dt="2021-06-03T13:57:01.426" v="115"/>
        <pc:sldMkLst>
          <pc:docMk/>
          <pc:sldMk cId="3098675248" sldId="272"/>
        </pc:sldMkLst>
        <pc:graphicFrameChg chg="mod modGraphic">
          <ac:chgData name="Tahlya Cox" userId="78781af5-3dcf-4821-9298-b8523797d013" providerId="ADAL" clId="{B43D302E-7260-4D32-B11D-6A4B360E087B}" dt="2021-06-03T13:57:01.426" v="115"/>
          <ac:graphicFrameMkLst>
            <pc:docMk/>
            <pc:sldMk cId="3098675248" sldId="272"/>
            <ac:graphicFrameMk id="6" creationId="{00000000-0000-0000-0000-000000000000}"/>
          </ac:graphicFrameMkLst>
        </pc:graphicFrameChg>
      </pc:sldChg>
    </pc:docChg>
  </pc:docChgLst>
  <pc:docChgLst>
    <pc:chgData name="Normandy Roden" userId="S::roden@cu.edu::6c034dd3-19c1-41fd-9b08-482cc50a9f52" providerId="AD" clId="Web-{69D52FE2-50CB-441C-BD15-3094A305E8B6}"/>
    <pc:docChg chg="modSld">
      <pc:chgData name="Normandy Roden" userId="S::roden@cu.edu::6c034dd3-19c1-41fd-9b08-482cc50a9f52" providerId="AD" clId="Web-{69D52FE2-50CB-441C-BD15-3094A305E8B6}" dt="2021-05-18T14:08:35.196" v="313"/>
      <pc:docMkLst>
        <pc:docMk/>
      </pc:docMkLst>
      <pc:sldChg chg="modSp">
        <pc:chgData name="Normandy Roden" userId="S::roden@cu.edu::6c034dd3-19c1-41fd-9b08-482cc50a9f52" providerId="AD" clId="Web-{69D52FE2-50CB-441C-BD15-3094A305E8B6}" dt="2021-05-18T14:08:35.196" v="313"/>
        <pc:sldMkLst>
          <pc:docMk/>
          <pc:sldMk cId="1879716587" sldId="263"/>
        </pc:sldMkLst>
        <pc:graphicFrameChg chg="mod modGraphic">
          <ac:chgData name="Normandy Roden" userId="S::roden@cu.edu::6c034dd3-19c1-41fd-9b08-482cc50a9f52" providerId="AD" clId="Web-{69D52FE2-50CB-441C-BD15-3094A305E8B6}" dt="2021-05-18T14:08:35.196" v="313"/>
          <ac:graphicFrameMkLst>
            <pc:docMk/>
            <pc:sldMk cId="1879716587" sldId="263"/>
            <ac:graphicFrameMk id="5" creationId="{00000000-0000-0000-0000-000000000000}"/>
          </ac:graphicFrameMkLst>
        </pc:graphicFrameChg>
      </pc:sldChg>
    </pc:docChg>
  </pc:docChgLst>
  <pc:docChgLst>
    <pc:chgData name="Duane Tucker" userId="S::tuckerd@cu.edu::abdc2cde-4024-41a2-80e3-c465be113445" providerId="AD" clId="Web-{530391DA-11E4-4CE2-A0C5-B3256C182731}"/>
    <pc:docChg chg="modSld">
      <pc:chgData name="Duane Tucker" userId="S::tuckerd@cu.edu::abdc2cde-4024-41a2-80e3-c465be113445" providerId="AD" clId="Web-{530391DA-11E4-4CE2-A0C5-B3256C182731}" dt="2021-05-18T00:31:03.106" v="417"/>
      <pc:docMkLst>
        <pc:docMk/>
      </pc:docMkLst>
      <pc:sldChg chg="modSp">
        <pc:chgData name="Duane Tucker" userId="S::tuckerd@cu.edu::abdc2cde-4024-41a2-80e3-c465be113445" providerId="AD" clId="Web-{530391DA-11E4-4CE2-A0C5-B3256C182731}" dt="2021-05-18T00:31:03.106" v="417"/>
        <pc:sldMkLst>
          <pc:docMk/>
          <pc:sldMk cId="3437171889" sldId="264"/>
        </pc:sldMkLst>
        <pc:graphicFrameChg chg="mod modGraphic">
          <ac:chgData name="Duane Tucker" userId="S::tuckerd@cu.edu::abdc2cde-4024-41a2-80e3-c465be113445" providerId="AD" clId="Web-{530391DA-11E4-4CE2-A0C5-B3256C182731}" dt="2021-05-18T00:31:03.106" v="417"/>
          <ac:graphicFrameMkLst>
            <pc:docMk/>
            <pc:sldMk cId="3437171889" sldId="264"/>
            <ac:graphicFrameMk id="4" creationId="{00000000-0000-0000-0000-000000000000}"/>
          </ac:graphicFrameMkLst>
        </pc:graphicFrameChg>
      </pc:sldChg>
    </pc:docChg>
  </pc:docChgLst>
  <pc:docChgLst>
    <pc:chgData name="Tahlya Cox" userId="78781af5-3dcf-4821-9298-b8523797d013" providerId="ADAL" clId="{6FD1F374-0604-448B-B292-A52ED2AD5A51}"/>
    <pc:docChg chg="custSel modSld">
      <pc:chgData name="Tahlya Cox" userId="78781af5-3dcf-4821-9298-b8523797d013" providerId="ADAL" clId="{6FD1F374-0604-448B-B292-A52ED2AD5A51}" dt="2021-01-20T17:29:30.706" v="1" actId="207"/>
      <pc:docMkLst>
        <pc:docMk/>
      </pc:docMkLst>
      <pc:sldChg chg="modSp">
        <pc:chgData name="Tahlya Cox" userId="78781af5-3dcf-4821-9298-b8523797d013" providerId="ADAL" clId="{6FD1F374-0604-448B-B292-A52ED2AD5A51}" dt="2021-01-20T17:29:26.049" v="0" actId="207"/>
        <pc:sldMkLst>
          <pc:docMk/>
          <pc:sldMk cId="3220906486" sldId="258"/>
        </pc:sldMkLst>
        <pc:graphicFrameChg chg="modGraphic">
          <ac:chgData name="Tahlya Cox" userId="78781af5-3dcf-4821-9298-b8523797d013" providerId="ADAL" clId="{6FD1F374-0604-448B-B292-A52ED2AD5A51}" dt="2021-01-20T17:29:26.049" v="0" actId="207"/>
          <ac:graphicFrameMkLst>
            <pc:docMk/>
            <pc:sldMk cId="3220906486" sldId="258"/>
            <ac:graphicFrameMk id="4" creationId="{00000000-0000-0000-0000-000000000000}"/>
          </ac:graphicFrameMkLst>
        </pc:graphicFrameChg>
      </pc:sldChg>
      <pc:sldChg chg="modSp">
        <pc:chgData name="Tahlya Cox" userId="78781af5-3dcf-4821-9298-b8523797d013" providerId="ADAL" clId="{6FD1F374-0604-448B-B292-A52ED2AD5A51}" dt="2021-01-20T17:29:30.706" v="1" actId="207"/>
        <pc:sldMkLst>
          <pc:docMk/>
          <pc:sldMk cId="1879716587" sldId="263"/>
        </pc:sldMkLst>
        <pc:graphicFrameChg chg="modGraphic">
          <ac:chgData name="Tahlya Cox" userId="78781af5-3dcf-4821-9298-b8523797d013" providerId="ADAL" clId="{6FD1F374-0604-448B-B292-A52ED2AD5A51}" dt="2021-01-20T17:29:30.706" v="1" actId="207"/>
          <ac:graphicFrameMkLst>
            <pc:docMk/>
            <pc:sldMk cId="1879716587" sldId="263"/>
            <ac:graphicFrameMk id="5" creationId="{00000000-0000-0000-0000-000000000000}"/>
          </ac:graphicFrameMkLst>
        </pc:graphicFrameChg>
      </pc:sldChg>
    </pc:docChg>
  </pc:docChgLst>
  <pc:docChgLst>
    <pc:chgData name="Shonna Hughes" userId="S::hughess@cu.edu::91ee0691-9352-4b4e-b7f0-cefefa06de0b" providerId="AD" clId="Web-{3DC094CE-9DD1-4AA7-BDDE-8FB2904CE096}"/>
    <pc:docChg chg="modSld">
      <pc:chgData name="Shonna Hughes" userId="S::hughess@cu.edu::91ee0691-9352-4b4e-b7f0-cefefa06de0b" providerId="AD" clId="Web-{3DC094CE-9DD1-4AA7-BDDE-8FB2904CE096}" dt="2021-05-18T14:27:27.115" v="67"/>
      <pc:docMkLst>
        <pc:docMk/>
      </pc:docMkLst>
      <pc:sldChg chg="modSp">
        <pc:chgData name="Shonna Hughes" userId="S::hughess@cu.edu::91ee0691-9352-4b4e-b7f0-cefefa06de0b" providerId="AD" clId="Web-{3DC094CE-9DD1-4AA7-BDDE-8FB2904CE096}" dt="2021-05-18T14:27:27.115" v="67"/>
        <pc:sldMkLst>
          <pc:docMk/>
          <pc:sldMk cId="1879716587" sldId="263"/>
        </pc:sldMkLst>
        <pc:graphicFrameChg chg="mod modGraphic">
          <ac:chgData name="Shonna Hughes" userId="S::hughess@cu.edu::91ee0691-9352-4b4e-b7f0-cefefa06de0b" providerId="AD" clId="Web-{3DC094CE-9DD1-4AA7-BDDE-8FB2904CE096}" dt="2021-05-18T14:27:27.115" v="67"/>
          <ac:graphicFrameMkLst>
            <pc:docMk/>
            <pc:sldMk cId="1879716587" sldId="263"/>
            <ac:graphicFrameMk id="5" creationId="{00000000-0000-0000-0000-000000000000}"/>
          </ac:graphicFrameMkLst>
        </pc:graphicFrameChg>
      </pc:sldChg>
      <pc:sldChg chg="modSp">
        <pc:chgData name="Shonna Hughes" userId="S::hughess@cu.edu::91ee0691-9352-4b4e-b7f0-cefefa06de0b" providerId="AD" clId="Web-{3DC094CE-9DD1-4AA7-BDDE-8FB2904CE096}" dt="2021-05-18T14:24:17.815" v="31"/>
        <pc:sldMkLst>
          <pc:docMk/>
          <pc:sldMk cId="2889977139" sldId="265"/>
        </pc:sldMkLst>
        <pc:graphicFrameChg chg="mod modGraphic">
          <ac:chgData name="Shonna Hughes" userId="S::hughess@cu.edu::91ee0691-9352-4b4e-b7f0-cefefa06de0b" providerId="AD" clId="Web-{3DC094CE-9DD1-4AA7-BDDE-8FB2904CE096}" dt="2021-05-18T14:24:17.815" v="31"/>
          <ac:graphicFrameMkLst>
            <pc:docMk/>
            <pc:sldMk cId="2889977139" sldId="265"/>
            <ac:graphicFrameMk id="4" creationId="{00000000-0000-0000-0000-000000000000}"/>
          </ac:graphicFrameMkLst>
        </pc:graphicFrameChg>
      </pc:sldChg>
    </pc:docChg>
  </pc:docChgLst>
  <pc:docChgLst>
    <pc:chgData name="Duane Tucker" userId="S::tuckerd@cu.edu::abdc2cde-4024-41a2-80e3-c465be113445" providerId="AD" clId="Web-{9520E14C-61EE-4073-BF38-3BD1958DB1CB}"/>
    <pc:docChg chg="modSld sldOrd">
      <pc:chgData name="Duane Tucker" userId="S::tuckerd@cu.edu::abdc2cde-4024-41a2-80e3-c465be113445" providerId="AD" clId="Web-{9520E14C-61EE-4073-BF38-3BD1958DB1CB}" dt="2021-05-18T00:27:28.950" v="261"/>
      <pc:docMkLst>
        <pc:docMk/>
      </pc:docMkLst>
      <pc:sldChg chg="modSp ord">
        <pc:chgData name="Duane Tucker" userId="S::tuckerd@cu.edu::abdc2cde-4024-41a2-80e3-c465be113445" providerId="AD" clId="Web-{9520E14C-61EE-4073-BF38-3BD1958DB1CB}" dt="2021-05-18T00:26:26.635" v="119"/>
        <pc:sldMkLst>
          <pc:docMk/>
          <pc:sldMk cId="1879716587" sldId="263"/>
        </pc:sldMkLst>
        <pc:graphicFrameChg chg="mod modGraphic">
          <ac:chgData name="Duane Tucker" userId="S::tuckerd@cu.edu::abdc2cde-4024-41a2-80e3-c465be113445" providerId="AD" clId="Web-{9520E14C-61EE-4073-BF38-3BD1958DB1CB}" dt="2021-05-18T00:25:53.695" v="118"/>
          <ac:graphicFrameMkLst>
            <pc:docMk/>
            <pc:sldMk cId="1879716587" sldId="263"/>
            <ac:graphicFrameMk id="5" creationId="{00000000-0000-0000-0000-000000000000}"/>
          </ac:graphicFrameMkLst>
        </pc:graphicFrameChg>
      </pc:sldChg>
      <pc:sldChg chg="modSp">
        <pc:chgData name="Duane Tucker" userId="S::tuckerd@cu.edu::abdc2cde-4024-41a2-80e3-c465be113445" providerId="AD" clId="Web-{9520E14C-61EE-4073-BF38-3BD1958DB1CB}" dt="2021-05-18T00:27:28.950" v="261"/>
        <pc:sldMkLst>
          <pc:docMk/>
          <pc:sldMk cId="3437171889" sldId="264"/>
        </pc:sldMkLst>
        <pc:graphicFrameChg chg="mod modGraphic">
          <ac:chgData name="Duane Tucker" userId="S::tuckerd@cu.edu::abdc2cde-4024-41a2-80e3-c465be113445" providerId="AD" clId="Web-{9520E14C-61EE-4073-BF38-3BD1958DB1CB}" dt="2021-05-18T00:27:28.950" v="261"/>
          <ac:graphicFrameMkLst>
            <pc:docMk/>
            <pc:sldMk cId="3437171889" sldId="264"/>
            <ac:graphicFrameMk id="4" creationId="{00000000-0000-0000-0000-000000000000}"/>
          </ac:graphicFrameMkLst>
        </pc:graphicFrameChg>
      </pc:sldChg>
    </pc:docChg>
  </pc:docChgLst>
  <pc:docChgLst>
    <pc:chgData name="Bethany Highfill" userId="S::highfillb@cu.edu::8d8e6845-f51f-4751-a8ce-d5b28b2826aa" providerId="AD" clId="Web-{E5CB8DF2-C2C5-42B2-AE15-76E0A5AFBCE0}"/>
    <pc:docChg chg="modSld">
      <pc:chgData name="Bethany Highfill" userId="S::highfillb@cu.edu::8d8e6845-f51f-4751-a8ce-d5b28b2826aa" providerId="AD" clId="Web-{E5CB8DF2-C2C5-42B2-AE15-76E0A5AFBCE0}" dt="2021-07-27T17:25:07.434" v="11"/>
      <pc:docMkLst>
        <pc:docMk/>
      </pc:docMkLst>
      <pc:sldChg chg="modNotes">
        <pc:chgData name="Bethany Highfill" userId="S::highfillb@cu.edu::8d8e6845-f51f-4751-a8ce-d5b28b2826aa" providerId="AD" clId="Web-{E5CB8DF2-C2C5-42B2-AE15-76E0A5AFBCE0}" dt="2021-07-27T17:25:07.434" v="11"/>
        <pc:sldMkLst>
          <pc:docMk/>
          <pc:sldMk cId="1764914986" sldId="272"/>
        </pc:sldMkLst>
      </pc:sldChg>
    </pc:docChg>
  </pc:docChgLst>
  <pc:docChgLst>
    <pc:chgData name="Gisella Higgins" userId="S::higginsg@cu.edu::b2bbf12f-fa4b-4b7b-b23f-b2a69b252b60" providerId="AD" clId="Web-{59ABBF21-E195-471F-9AA8-A66A7C957115}"/>
    <pc:docChg chg="modSld">
      <pc:chgData name="Gisella Higgins" userId="S::higginsg@cu.edu::b2bbf12f-fa4b-4b7b-b23f-b2a69b252b60" providerId="AD" clId="Web-{59ABBF21-E195-471F-9AA8-A66A7C957115}" dt="2021-05-18T12:10:56.626" v="595"/>
      <pc:docMkLst>
        <pc:docMk/>
      </pc:docMkLst>
      <pc:sldChg chg="modSp">
        <pc:chgData name="Gisella Higgins" userId="S::higginsg@cu.edu::b2bbf12f-fa4b-4b7b-b23f-b2a69b252b60" providerId="AD" clId="Web-{59ABBF21-E195-471F-9AA8-A66A7C957115}" dt="2021-05-18T12:08:24.495" v="113"/>
        <pc:sldMkLst>
          <pc:docMk/>
          <pc:sldMk cId="1879716587" sldId="263"/>
        </pc:sldMkLst>
        <pc:graphicFrameChg chg="mod modGraphic">
          <ac:chgData name="Gisella Higgins" userId="S::higginsg@cu.edu::b2bbf12f-fa4b-4b7b-b23f-b2a69b252b60" providerId="AD" clId="Web-{59ABBF21-E195-471F-9AA8-A66A7C957115}" dt="2021-05-18T12:08:24.495" v="113"/>
          <ac:graphicFrameMkLst>
            <pc:docMk/>
            <pc:sldMk cId="1879716587" sldId="263"/>
            <ac:graphicFrameMk id="5" creationId="{00000000-0000-0000-0000-000000000000}"/>
          </ac:graphicFrameMkLst>
        </pc:graphicFrameChg>
      </pc:sldChg>
      <pc:sldChg chg="modSp">
        <pc:chgData name="Gisella Higgins" userId="S::higginsg@cu.edu::b2bbf12f-fa4b-4b7b-b23f-b2a69b252b60" providerId="AD" clId="Web-{59ABBF21-E195-471F-9AA8-A66A7C957115}" dt="2021-05-18T12:08:36.120" v="119"/>
        <pc:sldMkLst>
          <pc:docMk/>
          <pc:sldMk cId="3437171889" sldId="264"/>
        </pc:sldMkLst>
        <pc:graphicFrameChg chg="mod modGraphic">
          <ac:chgData name="Gisella Higgins" userId="S::higginsg@cu.edu::b2bbf12f-fa4b-4b7b-b23f-b2a69b252b60" providerId="AD" clId="Web-{59ABBF21-E195-471F-9AA8-A66A7C957115}" dt="2021-05-18T12:08:36.120" v="119"/>
          <ac:graphicFrameMkLst>
            <pc:docMk/>
            <pc:sldMk cId="3437171889" sldId="264"/>
            <ac:graphicFrameMk id="4" creationId="{00000000-0000-0000-0000-000000000000}"/>
          </ac:graphicFrameMkLst>
        </pc:graphicFrameChg>
      </pc:sldChg>
      <pc:sldChg chg="modSp">
        <pc:chgData name="Gisella Higgins" userId="S::higginsg@cu.edu::b2bbf12f-fa4b-4b7b-b23f-b2a69b252b60" providerId="AD" clId="Web-{59ABBF21-E195-471F-9AA8-A66A7C957115}" dt="2021-05-18T12:10:56.626" v="595"/>
        <pc:sldMkLst>
          <pc:docMk/>
          <pc:sldMk cId="2889977139" sldId="265"/>
        </pc:sldMkLst>
        <pc:graphicFrameChg chg="mod modGraphic">
          <ac:chgData name="Gisella Higgins" userId="S::higginsg@cu.edu::b2bbf12f-fa4b-4b7b-b23f-b2a69b252b60" providerId="AD" clId="Web-{59ABBF21-E195-471F-9AA8-A66A7C957115}" dt="2021-05-18T12:10:56.626" v="595"/>
          <ac:graphicFrameMkLst>
            <pc:docMk/>
            <pc:sldMk cId="2889977139" sldId="265"/>
            <ac:graphicFrameMk id="4" creationId="{00000000-0000-0000-0000-000000000000}"/>
          </ac:graphicFrameMkLst>
        </pc:graphicFrameChg>
      </pc:sldChg>
    </pc:docChg>
  </pc:docChgLst>
  <pc:docChgLst>
    <pc:chgData name="Tahlya Cox" userId="78781af5-3dcf-4821-9298-b8523797d013" providerId="ADAL" clId="{68297B89-FA06-40F0-8B01-92A4157BD840}"/>
    <pc:docChg chg="custSel modSld">
      <pc:chgData name="Tahlya Cox" userId="78781af5-3dcf-4821-9298-b8523797d013" providerId="ADAL" clId="{68297B89-FA06-40F0-8B01-92A4157BD840}" dt="2021-05-18T15:59:59.305" v="101" actId="313"/>
      <pc:docMkLst>
        <pc:docMk/>
      </pc:docMkLst>
      <pc:sldChg chg="modSp mod">
        <pc:chgData name="Tahlya Cox" userId="78781af5-3dcf-4821-9298-b8523797d013" providerId="ADAL" clId="{68297B89-FA06-40F0-8B01-92A4157BD840}" dt="2021-05-18T13:14:36.311" v="23" actId="20577"/>
        <pc:sldMkLst>
          <pc:docMk/>
          <pc:sldMk cId="1277981186" sldId="259"/>
        </pc:sldMkLst>
        <pc:spChg chg="mod">
          <ac:chgData name="Tahlya Cox" userId="78781af5-3dcf-4821-9298-b8523797d013" providerId="ADAL" clId="{68297B89-FA06-40F0-8B01-92A4157BD840}" dt="2021-05-18T13:14:36.311" v="23" actId="20577"/>
          <ac:spMkLst>
            <pc:docMk/>
            <pc:sldMk cId="1277981186" sldId="259"/>
            <ac:spMk id="5" creationId="{00000000-0000-0000-0000-000000000000}"/>
          </ac:spMkLst>
        </pc:spChg>
      </pc:sldChg>
      <pc:sldChg chg="modSp mod">
        <pc:chgData name="Tahlya Cox" userId="78781af5-3dcf-4821-9298-b8523797d013" providerId="ADAL" clId="{68297B89-FA06-40F0-8B01-92A4157BD840}" dt="2021-05-18T15:59:59.305" v="101" actId="313"/>
        <pc:sldMkLst>
          <pc:docMk/>
          <pc:sldMk cId="1879716587" sldId="263"/>
        </pc:sldMkLst>
        <pc:graphicFrameChg chg="modGraphic">
          <ac:chgData name="Tahlya Cox" userId="78781af5-3dcf-4821-9298-b8523797d013" providerId="ADAL" clId="{68297B89-FA06-40F0-8B01-92A4157BD840}" dt="2021-05-18T15:59:59.305" v="101" actId="313"/>
          <ac:graphicFrameMkLst>
            <pc:docMk/>
            <pc:sldMk cId="1879716587" sldId="263"/>
            <ac:graphicFrameMk id="5" creationId="{00000000-0000-0000-0000-000000000000}"/>
          </ac:graphicFrameMkLst>
        </pc:graphicFrameChg>
      </pc:sldChg>
      <pc:sldChg chg="modSp mod">
        <pc:chgData name="Tahlya Cox" userId="78781af5-3dcf-4821-9298-b8523797d013" providerId="ADAL" clId="{68297B89-FA06-40F0-8B01-92A4157BD840}" dt="2021-05-18T15:45:28.198" v="100" actId="20577"/>
        <pc:sldMkLst>
          <pc:docMk/>
          <pc:sldMk cId="2889977139" sldId="265"/>
        </pc:sldMkLst>
        <pc:graphicFrameChg chg="modGraphic">
          <ac:chgData name="Tahlya Cox" userId="78781af5-3dcf-4821-9298-b8523797d013" providerId="ADAL" clId="{68297B89-FA06-40F0-8B01-92A4157BD840}" dt="2021-05-18T15:45:28.198" v="100" actId="20577"/>
          <ac:graphicFrameMkLst>
            <pc:docMk/>
            <pc:sldMk cId="2889977139" sldId="265"/>
            <ac:graphicFrameMk id="4" creationId="{00000000-0000-0000-0000-000000000000}"/>
          </ac:graphicFrameMkLst>
        </pc:graphicFrameChg>
      </pc:sldChg>
      <pc:sldChg chg="modSp mod">
        <pc:chgData name="Tahlya Cox" userId="78781af5-3dcf-4821-9298-b8523797d013" providerId="ADAL" clId="{68297B89-FA06-40F0-8B01-92A4157BD840}" dt="2021-05-18T14:51:38.776" v="38" actId="20577"/>
        <pc:sldMkLst>
          <pc:docMk/>
          <pc:sldMk cId="231234204" sldId="266"/>
        </pc:sldMkLst>
        <pc:spChg chg="mod">
          <ac:chgData name="Tahlya Cox" userId="78781af5-3dcf-4821-9298-b8523797d013" providerId="ADAL" clId="{68297B89-FA06-40F0-8B01-92A4157BD840}" dt="2021-05-18T14:51:38.776" v="38" actId="20577"/>
          <ac:spMkLst>
            <pc:docMk/>
            <pc:sldMk cId="231234204" sldId="266"/>
            <ac:spMk id="6" creationId="{190E4431-6A36-4D99-A656-E9E20993E6B8}"/>
          </ac:spMkLst>
        </pc:spChg>
      </pc:sldChg>
      <pc:sldChg chg="modSp mod">
        <pc:chgData name="Tahlya Cox" userId="78781af5-3dcf-4821-9298-b8523797d013" providerId="ADAL" clId="{68297B89-FA06-40F0-8B01-92A4157BD840}" dt="2021-05-18T15:17:08.948" v="72"/>
        <pc:sldMkLst>
          <pc:docMk/>
          <pc:sldMk cId="2809339731" sldId="267"/>
        </pc:sldMkLst>
        <pc:spChg chg="mod">
          <ac:chgData name="Tahlya Cox" userId="78781af5-3dcf-4821-9298-b8523797d013" providerId="ADAL" clId="{68297B89-FA06-40F0-8B01-92A4157BD840}" dt="2021-05-18T15:17:08.948" v="72"/>
          <ac:spMkLst>
            <pc:docMk/>
            <pc:sldMk cId="2809339731" sldId="267"/>
            <ac:spMk id="4" creationId="{0BC9F591-BD51-490A-BF32-EE5520D13236}"/>
          </ac:spMkLst>
        </pc:spChg>
      </pc:sldChg>
    </pc:docChg>
  </pc:docChgLst>
  <pc:docChgLst>
    <pc:chgData name="Duane Tucker" userId="S::tuckerd@cu.edu::abdc2cde-4024-41a2-80e3-c465be113445" providerId="AD" clId="Web-{B728961C-63FA-4D22-AFAD-D187932EDEF0}"/>
    <pc:docChg chg="modSld">
      <pc:chgData name="Duane Tucker" userId="S::tuckerd@cu.edu::abdc2cde-4024-41a2-80e3-c465be113445" providerId="AD" clId="Web-{B728961C-63FA-4D22-AFAD-D187932EDEF0}" dt="2021-05-18T00:22:14.763" v="49"/>
      <pc:docMkLst>
        <pc:docMk/>
      </pc:docMkLst>
      <pc:sldChg chg="modSp">
        <pc:chgData name="Duane Tucker" userId="S::tuckerd@cu.edu::abdc2cde-4024-41a2-80e3-c465be113445" providerId="AD" clId="Web-{B728961C-63FA-4D22-AFAD-D187932EDEF0}" dt="2021-05-18T00:22:14.763" v="49"/>
        <pc:sldMkLst>
          <pc:docMk/>
          <pc:sldMk cId="1879716587" sldId="263"/>
        </pc:sldMkLst>
        <pc:graphicFrameChg chg="mod modGraphic">
          <ac:chgData name="Duane Tucker" userId="S::tuckerd@cu.edu::abdc2cde-4024-41a2-80e3-c465be113445" providerId="AD" clId="Web-{B728961C-63FA-4D22-AFAD-D187932EDEF0}" dt="2021-05-18T00:22:14.763" v="49"/>
          <ac:graphicFrameMkLst>
            <pc:docMk/>
            <pc:sldMk cId="1879716587" sldId="263"/>
            <ac:graphicFrameMk id="5" creationId="{00000000-0000-0000-0000-000000000000}"/>
          </ac:graphicFrameMkLst>
        </pc:graphicFrameChg>
      </pc:sldChg>
    </pc:docChg>
  </pc:docChgLst>
  <pc:docChgLst>
    <pc:chgData name="Gisella Higgins" userId="S::higginsg@cu.edu::b2bbf12f-fa4b-4b7b-b23f-b2a69b252b60" providerId="AD" clId="Web-{7D5BB1DF-BD81-48F0-80AB-8A9C00CE1CA0}"/>
    <pc:docChg chg="modSld">
      <pc:chgData name="Gisella Higgins" userId="S::higginsg@cu.edu::b2bbf12f-fa4b-4b7b-b23f-b2a69b252b60" providerId="AD" clId="Web-{7D5BB1DF-BD81-48F0-80AB-8A9C00CE1CA0}" dt="2021-05-18T12:35:12.726" v="57"/>
      <pc:docMkLst>
        <pc:docMk/>
      </pc:docMkLst>
      <pc:sldChg chg="modSp">
        <pc:chgData name="Gisella Higgins" userId="S::higginsg@cu.edu::b2bbf12f-fa4b-4b7b-b23f-b2a69b252b60" providerId="AD" clId="Web-{7D5BB1DF-BD81-48F0-80AB-8A9C00CE1CA0}" dt="2021-05-18T12:35:12.726" v="57"/>
        <pc:sldMkLst>
          <pc:docMk/>
          <pc:sldMk cId="1879716587" sldId="263"/>
        </pc:sldMkLst>
        <pc:graphicFrameChg chg="mod modGraphic">
          <ac:chgData name="Gisella Higgins" userId="S::higginsg@cu.edu::b2bbf12f-fa4b-4b7b-b23f-b2a69b252b60" providerId="AD" clId="Web-{7D5BB1DF-BD81-48F0-80AB-8A9C00CE1CA0}" dt="2021-05-18T12:35:12.726" v="57"/>
          <ac:graphicFrameMkLst>
            <pc:docMk/>
            <pc:sldMk cId="1879716587" sldId="263"/>
            <ac:graphicFrameMk id="5" creationId="{00000000-0000-0000-0000-000000000000}"/>
          </ac:graphicFrameMkLst>
        </pc:graphicFrameChg>
      </pc:sldChg>
    </pc:docChg>
  </pc:docChgLst>
  <pc:docChgLst>
    <pc:chgData name="Shonna Hughes" userId="S::hughess@cu.edu::91ee0691-9352-4b4e-b7f0-cefefa06de0b" providerId="AD" clId="Web-{1A6CB523-BA1B-44E2-9203-BBB722EEB666}"/>
    <pc:docChg chg="modSld">
      <pc:chgData name="Shonna Hughes" userId="S::hughess@cu.edu::91ee0691-9352-4b4e-b7f0-cefefa06de0b" providerId="AD" clId="Web-{1A6CB523-BA1B-44E2-9203-BBB722EEB666}" dt="2021-05-18T02:52:01.311" v="1616"/>
      <pc:docMkLst>
        <pc:docMk/>
      </pc:docMkLst>
      <pc:sldChg chg="modSp">
        <pc:chgData name="Shonna Hughes" userId="S::hughess@cu.edu::91ee0691-9352-4b4e-b7f0-cefefa06de0b" providerId="AD" clId="Web-{1A6CB523-BA1B-44E2-9203-BBB722EEB666}" dt="2021-05-18T02:44:12.682" v="1467"/>
        <pc:sldMkLst>
          <pc:docMk/>
          <pc:sldMk cId="1879716587" sldId="263"/>
        </pc:sldMkLst>
        <pc:graphicFrameChg chg="mod modGraphic">
          <ac:chgData name="Shonna Hughes" userId="S::hughess@cu.edu::91ee0691-9352-4b4e-b7f0-cefefa06de0b" providerId="AD" clId="Web-{1A6CB523-BA1B-44E2-9203-BBB722EEB666}" dt="2021-05-18T02:44:12.682" v="1467"/>
          <ac:graphicFrameMkLst>
            <pc:docMk/>
            <pc:sldMk cId="1879716587" sldId="263"/>
            <ac:graphicFrameMk id="5" creationId="{00000000-0000-0000-0000-000000000000}"/>
          </ac:graphicFrameMkLst>
        </pc:graphicFrameChg>
      </pc:sldChg>
      <pc:sldChg chg="modSp">
        <pc:chgData name="Shonna Hughes" userId="S::hughess@cu.edu::91ee0691-9352-4b4e-b7f0-cefefa06de0b" providerId="AD" clId="Web-{1A6CB523-BA1B-44E2-9203-BBB722EEB666}" dt="2021-05-18T02:13:58.336" v="817"/>
        <pc:sldMkLst>
          <pc:docMk/>
          <pc:sldMk cId="3437171889" sldId="264"/>
        </pc:sldMkLst>
        <pc:graphicFrameChg chg="mod modGraphic">
          <ac:chgData name="Shonna Hughes" userId="S::hughess@cu.edu::91ee0691-9352-4b4e-b7f0-cefefa06de0b" providerId="AD" clId="Web-{1A6CB523-BA1B-44E2-9203-BBB722EEB666}" dt="2021-05-18T02:13:58.336" v="817"/>
          <ac:graphicFrameMkLst>
            <pc:docMk/>
            <pc:sldMk cId="3437171889" sldId="264"/>
            <ac:graphicFrameMk id="4" creationId="{00000000-0000-0000-0000-000000000000}"/>
          </ac:graphicFrameMkLst>
        </pc:graphicFrameChg>
      </pc:sldChg>
      <pc:sldChg chg="modSp">
        <pc:chgData name="Shonna Hughes" userId="S::hughess@cu.edu::91ee0691-9352-4b4e-b7f0-cefefa06de0b" providerId="AD" clId="Web-{1A6CB523-BA1B-44E2-9203-BBB722EEB666}" dt="2021-05-18T02:52:01.311" v="1616"/>
        <pc:sldMkLst>
          <pc:docMk/>
          <pc:sldMk cId="2889977139" sldId="265"/>
        </pc:sldMkLst>
        <pc:graphicFrameChg chg="mod modGraphic">
          <ac:chgData name="Shonna Hughes" userId="S::hughess@cu.edu::91ee0691-9352-4b4e-b7f0-cefefa06de0b" providerId="AD" clId="Web-{1A6CB523-BA1B-44E2-9203-BBB722EEB666}" dt="2021-05-18T02:52:01.311" v="1616"/>
          <ac:graphicFrameMkLst>
            <pc:docMk/>
            <pc:sldMk cId="2889977139" sldId="265"/>
            <ac:graphicFrameMk id="4" creationId="{00000000-0000-0000-0000-000000000000}"/>
          </ac:graphicFrameMkLst>
        </pc:graphicFrameChg>
      </pc:sldChg>
    </pc:docChg>
  </pc:docChgLst>
  <pc:docChgLst>
    <pc:chgData name="Kit Barwick" userId="S::barwickk@cu.edu::d9c0bb24-31ff-47ab-a143-dd34bee9d318" providerId="AD" clId="Web-{37D673CA-9253-437A-9D96-3ABEDDAAF92C}"/>
    <pc:docChg chg="modSld">
      <pc:chgData name="Kit Barwick" userId="S::barwickk@cu.edu::d9c0bb24-31ff-47ab-a143-dd34bee9d318" providerId="AD" clId="Web-{37D673CA-9253-437A-9D96-3ABEDDAAF92C}" dt="2021-07-22T14:03:56.058" v="27" actId="20577"/>
      <pc:docMkLst>
        <pc:docMk/>
      </pc:docMkLst>
      <pc:sldChg chg="modSp modNotes">
        <pc:chgData name="Kit Barwick" userId="S::barwickk@cu.edu::d9c0bb24-31ff-47ab-a143-dd34bee9d318" providerId="AD" clId="Web-{37D673CA-9253-437A-9D96-3ABEDDAAF92C}" dt="2021-07-22T14:03:56.058" v="27" actId="20577"/>
        <pc:sldMkLst>
          <pc:docMk/>
          <pc:sldMk cId="1764914986" sldId="272"/>
        </pc:sldMkLst>
        <pc:spChg chg="mod">
          <ac:chgData name="Kit Barwick" userId="S::barwickk@cu.edu::d9c0bb24-31ff-47ab-a143-dd34bee9d318" providerId="AD" clId="Web-{37D673CA-9253-437A-9D96-3ABEDDAAF92C}" dt="2021-07-22T14:03:56.058" v="27" actId="20577"/>
          <ac:spMkLst>
            <pc:docMk/>
            <pc:sldMk cId="1764914986" sldId="272"/>
            <ac:spMk id="10" creationId="{00000000-0000-0000-0000-000000000000}"/>
          </ac:spMkLst>
        </pc:spChg>
      </pc:sldChg>
    </pc:docChg>
  </pc:docChgLst>
  <pc:docChgLst>
    <pc:chgData name="Sophia Lueth" userId="fd01c4a1-51d3-45d3-8e33-16a84dfe0dc9" providerId="ADAL" clId="{B599CCC6-74B5-495C-A993-4580409E1E4E}"/>
    <pc:docChg chg="custSel modSld">
      <pc:chgData name="Sophia Lueth" userId="fd01c4a1-51d3-45d3-8e33-16a84dfe0dc9" providerId="ADAL" clId="{B599CCC6-74B5-495C-A993-4580409E1E4E}" dt="2021-05-19T13:35:34.599" v="0" actId="478"/>
      <pc:docMkLst>
        <pc:docMk/>
      </pc:docMkLst>
      <pc:sldChg chg="delSp mod">
        <pc:chgData name="Sophia Lueth" userId="fd01c4a1-51d3-45d3-8e33-16a84dfe0dc9" providerId="ADAL" clId="{B599CCC6-74B5-495C-A993-4580409E1E4E}" dt="2021-05-19T13:35:34.599" v="0" actId="478"/>
        <pc:sldMkLst>
          <pc:docMk/>
          <pc:sldMk cId="2809339731" sldId="267"/>
        </pc:sldMkLst>
        <pc:spChg chg="del">
          <ac:chgData name="Sophia Lueth" userId="fd01c4a1-51d3-45d3-8e33-16a84dfe0dc9" providerId="ADAL" clId="{B599CCC6-74B5-495C-A993-4580409E1E4E}" dt="2021-05-19T13:35:34.599" v="0" actId="478"/>
          <ac:spMkLst>
            <pc:docMk/>
            <pc:sldMk cId="2809339731" sldId="267"/>
            <ac:spMk id="7" creationId="{1563C8FA-E9AE-4AE6-8963-9B6643167D17}"/>
          </ac:spMkLst>
        </pc:spChg>
      </pc:sldChg>
    </pc:docChg>
  </pc:docChgLst>
  <pc:docChgLst>
    <pc:chgData name="Tahlya Cox" userId="78781af5-3dcf-4821-9298-b8523797d013" providerId="ADAL" clId="{11DCA44C-3933-4F50-9847-AFDCD3CF8009}"/>
    <pc:docChg chg="modSld">
      <pc:chgData name="Tahlya Cox" userId="78781af5-3dcf-4821-9298-b8523797d013" providerId="ADAL" clId="{11DCA44C-3933-4F50-9847-AFDCD3CF8009}" dt="2021-03-01T15:20:01.811" v="9" actId="20577"/>
      <pc:docMkLst>
        <pc:docMk/>
      </pc:docMkLst>
      <pc:sldChg chg="modSp mod">
        <pc:chgData name="Tahlya Cox" userId="78781af5-3dcf-4821-9298-b8523797d013" providerId="ADAL" clId="{11DCA44C-3933-4F50-9847-AFDCD3CF8009}" dt="2021-03-01T15:20:01.811" v="9" actId="20577"/>
        <pc:sldMkLst>
          <pc:docMk/>
          <pc:sldMk cId="3220906486" sldId="258"/>
        </pc:sldMkLst>
        <pc:graphicFrameChg chg="modGraphic">
          <ac:chgData name="Tahlya Cox" userId="78781af5-3dcf-4821-9298-b8523797d013" providerId="ADAL" clId="{11DCA44C-3933-4F50-9847-AFDCD3CF8009}" dt="2021-03-01T15:20:01.811" v="9" actId="20577"/>
          <ac:graphicFrameMkLst>
            <pc:docMk/>
            <pc:sldMk cId="3220906486" sldId="258"/>
            <ac:graphicFrameMk id="4" creationId="{00000000-0000-0000-0000-000000000000}"/>
          </ac:graphicFrameMkLst>
        </pc:graphicFrameChg>
      </pc:sldChg>
    </pc:docChg>
  </pc:docChgLst>
  <pc:docChgLst>
    <pc:chgData name="Stacy Lynn Gomez" userId="122a3e50-f07b-4c20-bbed-3ca376ecba80" providerId="ADAL" clId="{8F0C4FFE-1C6C-4250-84FE-DD04A4896392}"/>
    <pc:docChg chg="custSel modSld">
      <pc:chgData name="Stacy Lynn Gomez" userId="122a3e50-f07b-4c20-bbed-3ca376ecba80" providerId="ADAL" clId="{8F0C4FFE-1C6C-4250-84FE-DD04A4896392}" dt="2021-07-27T18:00:48.627" v="352" actId="20577"/>
      <pc:docMkLst>
        <pc:docMk/>
      </pc:docMkLst>
      <pc:sldChg chg="addSp delSp modSp mod">
        <pc:chgData name="Stacy Lynn Gomez" userId="122a3e50-f07b-4c20-bbed-3ca376ecba80" providerId="ADAL" clId="{8F0C4FFE-1C6C-4250-84FE-DD04A4896392}" dt="2021-07-27T18:00:48.627" v="352" actId="20577"/>
        <pc:sldMkLst>
          <pc:docMk/>
          <pc:sldMk cId="703676444" sldId="271"/>
        </pc:sldMkLst>
        <pc:spChg chg="add mod">
          <ac:chgData name="Stacy Lynn Gomez" userId="122a3e50-f07b-4c20-bbed-3ca376ecba80" providerId="ADAL" clId="{8F0C4FFE-1C6C-4250-84FE-DD04A4896392}" dt="2021-07-27T17:59:28.913" v="316" actId="113"/>
          <ac:spMkLst>
            <pc:docMk/>
            <pc:sldMk cId="703676444" sldId="271"/>
            <ac:spMk id="3" creationId="{D41F7CC0-E997-44AB-AA2F-54A9C10A04E0}"/>
          </ac:spMkLst>
        </pc:spChg>
        <pc:spChg chg="add mod">
          <ac:chgData name="Stacy Lynn Gomez" userId="122a3e50-f07b-4c20-bbed-3ca376ecba80" providerId="ADAL" clId="{8F0C4FFE-1C6C-4250-84FE-DD04A4896392}" dt="2021-07-27T17:59:53.143" v="320" actId="15"/>
          <ac:spMkLst>
            <pc:docMk/>
            <pc:sldMk cId="703676444" sldId="271"/>
            <ac:spMk id="5" creationId="{87E027E0-FC28-41C1-9EBB-5A2CE76389B5}"/>
          </ac:spMkLst>
        </pc:spChg>
        <pc:spChg chg="add mod">
          <ac:chgData name="Stacy Lynn Gomez" userId="122a3e50-f07b-4c20-bbed-3ca376ecba80" providerId="ADAL" clId="{8F0C4FFE-1C6C-4250-84FE-DD04A4896392}" dt="2021-07-27T17:57:46.092" v="311" actId="20577"/>
          <ac:spMkLst>
            <pc:docMk/>
            <pc:sldMk cId="703676444" sldId="271"/>
            <ac:spMk id="9" creationId="{6007E765-C3CE-48C7-9D19-C87E50BD7001}"/>
          </ac:spMkLst>
        </pc:spChg>
        <pc:spChg chg="mod">
          <ac:chgData name="Stacy Lynn Gomez" userId="122a3e50-f07b-4c20-bbed-3ca376ecba80" providerId="ADAL" clId="{8F0C4FFE-1C6C-4250-84FE-DD04A4896392}" dt="2021-07-27T17:55:32.443" v="299" actId="27636"/>
          <ac:spMkLst>
            <pc:docMk/>
            <pc:sldMk cId="703676444" sldId="271"/>
            <ac:spMk id="10" creationId="{00000000-0000-0000-0000-000000000000}"/>
          </ac:spMkLst>
        </pc:spChg>
        <pc:spChg chg="add mod">
          <ac:chgData name="Stacy Lynn Gomez" userId="122a3e50-f07b-4c20-bbed-3ca376ecba80" providerId="ADAL" clId="{8F0C4FFE-1C6C-4250-84FE-DD04A4896392}" dt="2021-07-27T18:00:48.627" v="352" actId="20577"/>
          <ac:spMkLst>
            <pc:docMk/>
            <pc:sldMk cId="703676444" sldId="271"/>
            <ac:spMk id="11" creationId="{993FC5CC-8874-44D2-AE49-8AD53254B969}"/>
          </ac:spMkLst>
        </pc:spChg>
        <pc:picChg chg="del">
          <ac:chgData name="Stacy Lynn Gomez" userId="122a3e50-f07b-4c20-bbed-3ca376ecba80" providerId="ADAL" clId="{8F0C4FFE-1C6C-4250-84FE-DD04A4896392}" dt="2021-07-27T17:47:03.509" v="0" actId="478"/>
          <ac:picMkLst>
            <pc:docMk/>
            <pc:sldMk cId="703676444" sldId="271"/>
            <ac:picMk id="4" creationId="{00000000-0000-0000-0000-000000000000}"/>
          </ac:picMkLst>
        </pc:picChg>
        <pc:picChg chg="del">
          <ac:chgData name="Stacy Lynn Gomez" userId="122a3e50-f07b-4c20-bbed-3ca376ecba80" providerId="ADAL" clId="{8F0C4FFE-1C6C-4250-84FE-DD04A4896392}" dt="2021-07-27T17:47:04.575" v="1" actId="478"/>
          <ac:picMkLst>
            <pc:docMk/>
            <pc:sldMk cId="703676444" sldId="271"/>
            <ac:picMk id="7" creationId="{00000000-0000-0000-0000-000000000000}"/>
          </ac:picMkLst>
        </pc:picChg>
        <pc:picChg chg="del">
          <ac:chgData name="Stacy Lynn Gomez" userId="122a3e50-f07b-4c20-bbed-3ca376ecba80" providerId="ADAL" clId="{8F0C4FFE-1C6C-4250-84FE-DD04A4896392}" dt="2021-07-27T17:47:07.639" v="4" actId="478"/>
          <ac:picMkLst>
            <pc:docMk/>
            <pc:sldMk cId="703676444" sldId="271"/>
            <ac:picMk id="8" creationId="{00000000-0000-0000-0000-000000000000}"/>
          </ac:picMkLst>
        </pc:picChg>
        <pc:picChg chg="del">
          <ac:chgData name="Stacy Lynn Gomez" userId="122a3e50-f07b-4c20-bbed-3ca376ecba80" providerId="ADAL" clId="{8F0C4FFE-1C6C-4250-84FE-DD04A4896392}" dt="2021-07-27T17:47:05.378" v="2" actId="478"/>
          <ac:picMkLst>
            <pc:docMk/>
            <pc:sldMk cId="703676444" sldId="271"/>
            <ac:picMk id="12" creationId="{D396F18C-F826-4086-B885-EF49D6F6BD80}"/>
          </ac:picMkLst>
        </pc:picChg>
        <pc:picChg chg="del">
          <ac:chgData name="Stacy Lynn Gomez" userId="122a3e50-f07b-4c20-bbed-3ca376ecba80" providerId="ADAL" clId="{8F0C4FFE-1C6C-4250-84FE-DD04A4896392}" dt="2021-07-27T17:47:06.399" v="3" actId="478"/>
          <ac:picMkLst>
            <pc:docMk/>
            <pc:sldMk cId="703676444" sldId="271"/>
            <ac:picMk id="13" creationId="{8EFE8019-43CE-4AAE-B484-C73F21D7D18B}"/>
          </ac:picMkLst>
        </pc:picChg>
      </pc:sldChg>
    </pc:docChg>
  </pc:docChgLst>
  <pc:docChgLst>
    <pc:chgData name="Tahlya Cox" userId="S::coxt@cu.edu::78781af5-3dcf-4821-9298-b8523797d013" providerId="AD" clId="Web-{BF280A76-353C-4DB6-99CE-893D21E4E4BA}"/>
    <pc:docChg chg="modSld">
      <pc:chgData name="Tahlya Cox" userId="S::coxt@cu.edu::78781af5-3dcf-4821-9298-b8523797d013" providerId="AD" clId="Web-{BF280A76-353C-4DB6-99CE-893D21E4E4BA}" dt="2021-05-11T17:30:36.263" v="6" actId="20577"/>
      <pc:docMkLst>
        <pc:docMk/>
      </pc:docMkLst>
      <pc:sldChg chg="modSp">
        <pc:chgData name="Tahlya Cox" userId="S::coxt@cu.edu::78781af5-3dcf-4821-9298-b8523797d013" providerId="AD" clId="Web-{BF280A76-353C-4DB6-99CE-893D21E4E4BA}" dt="2021-05-11T17:30:36.263" v="6" actId="20577"/>
        <pc:sldMkLst>
          <pc:docMk/>
          <pc:sldMk cId="3653698211" sldId="261"/>
        </pc:sldMkLst>
        <pc:spChg chg="mod">
          <ac:chgData name="Tahlya Cox" userId="S::coxt@cu.edu::78781af5-3dcf-4821-9298-b8523797d013" providerId="AD" clId="Web-{BF280A76-353C-4DB6-99CE-893D21E4E4BA}" dt="2021-05-11T17:30:36.263" v="6" actId="20577"/>
          <ac:spMkLst>
            <pc:docMk/>
            <pc:sldMk cId="3653698211" sldId="261"/>
            <ac:spMk id="2" creationId="{C950ED0B-3DB4-2D4A-AE8B-000C27721E08}"/>
          </ac:spMkLst>
        </pc:spChg>
        <pc:spChg chg="mod">
          <ac:chgData name="Tahlya Cox" userId="S::coxt@cu.edu::78781af5-3dcf-4821-9298-b8523797d013" providerId="AD" clId="Web-{BF280A76-353C-4DB6-99CE-893D21E4E4BA}" dt="2021-05-11T17:30:32.310" v="4" actId="20577"/>
          <ac:spMkLst>
            <pc:docMk/>
            <pc:sldMk cId="3653698211" sldId="261"/>
            <ac:spMk id="3" creationId="{DA7DF2D3-C1AF-164B-A99D-18BE2CABE8AD}"/>
          </ac:spMkLst>
        </pc:spChg>
      </pc:sldChg>
    </pc:docChg>
  </pc:docChgLst>
  <pc:docChgLst>
    <pc:chgData name="Kit Barwick" userId="S::barwickk@cu.edu::d9c0bb24-31ff-47ab-a143-dd34bee9d318" providerId="AD" clId="Web-{D120FEBC-52F4-4B53-8D6C-64D1587843F5}"/>
    <pc:docChg chg="modSld">
      <pc:chgData name="Kit Barwick" userId="S::barwickk@cu.edu::d9c0bb24-31ff-47ab-a143-dd34bee9d318" providerId="AD" clId="Web-{D120FEBC-52F4-4B53-8D6C-64D1587843F5}" dt="2021-07-27T19:01:40.394" v="10" actId="14100"/>
      <pc:docMkLst>
        <pc:docMk/>
      </pc:docMkLst>
      <pc:sldChg chg="delSp modSp">
        <pc:chgData name="Kit Barwick" userId="S::barwickk@cu.edu::d9c0bb24-31ff-47ab-a143-dd34bee9d318" providerId="AD" clId="Web-{D120FEBC-52F4-4B53-8D6C-64D1587843F5}" dt="2021-07-27T19:01:40.394" v="10" actId="14100"/>
        <pc:sldMkLst>
          <pc:docMk/>
          <pc:sldMk cId="703676444" sldId="271"/>
        </pc:sldMkLst>
        <pc:spChg chg="mod">
          <ac:chgData name="Kit Barwick" userId="S::barwickk@cu.edu::d9c0bb24-31ff-47ab-a143-dd34bee9d318" providerId="AD" clId="Web-{D120FEBC-52F4-4B53-8D6C-64D1587843F5}" dt="2021-07-27T19:01:40.394" v="10" actId="14100"/>
          <ac:spMkLst>
            <pc:docMk/>
            <pc:sldMk cId="703676444" sldId="271"/>
            <ac:spMk id="3" creationId="{D41F7CC0-E997-44AB-AA2F-54A9C10A04E0}"/>
          </ac:spMkLst>
        </pc:spChg>
        <pc:spChg chg="mod">
          <ac:chgData name="Kit Barwick" userId="S::barwickk@cu.edu::d9c0bb24-31ff-47ab-a143-dd34bee9d318" providerId="AD" clId="Web-{D120FEBC-52F4-4B53-8D6C-64D1587843F5}" dt="2021-07-27T19:01:27.597" v="8" actId="20577"/>
          <ac:spMkLst>
            <pc:docMk/>
            <pc:sldMk cId="703676444" sldId="271"/>
            <ac:spMk id="9" creationId="{6007E765-C3CE-48C7-9D19-C87E50BD7001}"/>
          </ac:spMkLst>
        </pc:spChg>
        <pc:spChg chg="del mod">
          <ac:chgData name="Kit Barwick" userId="S::barwickk@cu.edu::d9c0bb24-31ff-47ab-a143-dd34bee9d318" providerId="AD" clId="Web-{D120FEBC-52F4-4B53-8D6C-64D1587843F5}" dt="2021-07-27T19:01:20.269" v="1"/>
          <ac:spMkLst>
            <pc:docMk/>
            <pc:sldMk cId="703676444" sldId="271"/>
            <ac:spMk id="11" creationId="{993FC5CC-8874-44D2-AE49-8AD53254B969}"/>
          </ac:spMkLst>
        </pc:spChg>
      </pc:sldChg>
    </pc:docChg>
  </pc:docChgLst>
  <pc:docChgLst>
    <pc:chgData name="Sophia Lueth" userId="S::lueths@cu.edu::fd01c4a1-51d3-45d3-8e33-16a84dfe0dc9" providerId="AD" clId="Web-{A56E1AC7-51E8-4AE5-A64F-380FC1AC322C}"/>
    <pc:docChg chg="modSld">
      <pc:chgData name="Sophia Lueth" userId="S::lueths@cu.edu::fd01c4a1-51d3-45d3-8e33-16a84dfe0dc9" providerId="AD" clId="Web-{A56E1AC7-51E8-4AE5-A64F-380FC1AC322C}" dt="2021-05-17T16:19:41.603" v="54"/>
      <pc:docMkLst>
        <pc:docMk/>
      </pc:docMkLst>
      <pc:sldChg chg="modSp">
        <pc:chgData name="Sophia Lueth" userId="S::lueths@cu.edu::fd01c4a1-51d3-45d3-8e33-16a84dfe0dc9" providerId="AD" clId="Web-{A56E1AC7-51E8-4AE5-A64F-380FC1AC322C}" dt="2021-05-17T16:19:41.603" v="54"/>
        <pc:sldMkLst>
          <pc:docMk/>
          <pc:sldMk cId="1879716587" sldId="263"/>
        </pc:sldMkLst>
        <pc:graphicFrameChg chg="mod modGraphic">
          <ac:chgData name="Sophia Lueth" userId="S::lueths@cu.edu::fd01c4a1-51d3-45d3-8e33-16a84dfe0dc9" providerId="AD" clId="Web-{A56E1AC7-51E8-4AE5-A64F-380FC1AC322C}" dt="2021-05-17T16:19:41.603" v="54"/>
          <ac:graphicFrameMkLst>
            <pc:docMk/>
            <pc:sldMk cId="1879716587" sldId="263"/>
            <ac:graphicFrameMk id="5" creationId="{00000000-0000-0000-0000-000000000000}"/>
          </ac:graphicFrameMkLst>
        </pc:graphicFrameChg>
      </pc:sldChg>
      <pc:sldChg chg="modSp">
        <pc:chgData name="Sophia Lueth" userId="S::lueths@cu.edu::fd01c4a1-51d3-45d3-8e33-16a84dfe0dc9" providerId="AD" clId="Web-{A56E1AC7-51E8-4AE5-A64F-380FC1AC322C}" dt="2021-05-17T16:18:28.072" v="0" actId="20577"/>
        <pc:sldMkLst>
          <pc:docMk/>
          <pc:sldMk cId="2809339731" sldId="267"/>
        </pc:sldMkLst>
        <pc:spChg chg="mod">
          <ac:chgData name="Sophia Lueth" userId="S::lueths@cu.edu::fd01c4a1-51d3-45d3-8e33-16a84dfe0dc9" providerId="AD" clId="Web-{A56E1AC7-51E8-4AE5-A64F-380FC1AC322C}" dt="2021-05-17T16:18:28.072" v="0" actId="20577"/>
          <ac:spMkLst>
            <pc:docMk/>
            <pc:sldMk cId="2809339731" sldId="267"/>
            <ac:spMk id="4" creationId="{0BC9F591-BD51-490A-BF32-EE5520D13236}"/>
          </ac:spMkLst>
        </pc:spChg>
      </pc:sldChg>
    </pc:docChg>
  </pc:docChgLst>
  <pc:docChgLst>
    <pc:chgData name="Bethany Highfill" userId="S::highfillb@cu.edu::8d8e6845-f51f-4751-a8ce-d5b28b2826aa" providerId="AD" clId="Web-{9A26768A-C594-4993-B7A5-E7E4DC8D5535}"/>
    <pc:docChg chg="modSld">
      <pc:chgData name="Bethany Highfill" userId="S::highfillb@cu.edu::8d8e6845-f51f-4751-a8ce-d5b28b2826aa" providerId="AD" clId="Web-{9A26768A-C594-4993-B7A5-E7E4DC8D5535}" dt="2021-07-27T19:43:10.163" v="11" actId="20577"/>
      <pc:docMkLst>
        <pc:docMk/>
      </pc:docMkLst>
      <pc:sldChg chg="modSp">
        <pc:chgData name="Bethany Highfill" userId="S::highfillb@cu.edu::8d8e6845-f51f-4751-a8ce-d5b28b2826aa" providerId="AD" clId="Web-{9A26768A-C594-4993-B7A5-E7E4DC8D5535}" dt="2021-07-27T19:43:10.163" v="11" actId="20577"/>
        <pc:sldMkLst>
          <pc:docMk/>
          <pc:sldMk cId="4291606180" sldId="276"/>
        </pc:sldMkLst>
        <pc:spChg chg="mod">
          <ac:chgData name="Bethany Highfill" userId="S::highfillb@cu.edu::8d8e6845-f51f-4751-a8ce-d5b28b2826aa" providerId="AD" clId="Web-{9A26768A-C594-4993-B7A5-E7E4DC8D5535}" dt="2021-07-27T19:43:10.163" v="11" actId="20577"/>
          <ac:spMkLst>
            <pc:docMk/>
            <pc:sldMk cId="4291606180" sldId="276"/>
            <ac:spMk id="10" creationId="{00000000-0000-0000-0000-000000000000}"/>
          </ac:spMkLst>
        </pc:spChg>
      </pc:sldChg>
    </pc:docChg>
  </pc:docChgLst>
  <pc:docChgLst>
    <pc:chgData name="Gisella Higgins" userId="S::higginsg@cu.edu::b2bbf12f-fa4b-4b7b-b23f-b2a69b252b60" providerId="AD" clId="Web-{DE3E71C2-5496-4740-BBD4-43B31F833C6C}"/>
    <pc:docChg chg="modSld">
      <pc:chgData name="Gisella Higgins" userId="S::higginsg@cu.edu::b2bbf12f-fa4b-4b7b-b23f-b2a69b252b60" providerId="AD" clId="Web-{DE3E71C2-5496-4740-BBD4-43B31F833C6C}" dt="2021-05-11T18:18:27.576" v="197" actId="20577"/>
      <pc:docMkLst>
        <pc:docMk/>
      </pc:docMkLst>
      <pc:sldChg chg="modSp">
        <pc:chgData name="Gisella Higgins" userId="S::higginsg@cu.edu::b2bbf12f-fa4b-4b7b-b23f-b2a69b252b60" providerId="AD" clId="Web-{DE3E71C2-5496-4740-BBD4-43B31F833C6C}" dt="2021-05-11T18:18:27.576" v="197" actId="20577"/>
        <pc:sldMkLst>
          <pc:docMk/>
          <pc:sldMk cId="1277981186" sldId="259"/>
        </pc:sldMkLst>
        <pc:spChg chg="mod">
          <ac:chgData name="Gisella Higgins" userId="S::higginsg@cu.edu::b2bbf12f-fa4b-4b7b-b23f-b2a69b252b60" providerId="AD" clId="Web-{DE3E71C2-5496-4740-BBD4-43B31F833C6C}" dt="2021-05-11T18:18:27.576" v="197" actId="20577"/>
          <ac:spMkLst>
            <pc:docMk/>
            <pc:sldMk cId="1277981186" sldId="259"/>
            <ac:spMk id="5" creationId="{00000000-0000-0000-0000-000000000000}"/>
          </ac:spMkLst>
        </pc:spChg>
      </pc:sldChg>
    </pc:docChg>
  </pc:docChgLst>
  <pc:docChgLst>
    <pc:chgData name="Sophia Lueth" userId="S::lueths@cu.edu::fd01c4a1-51d3-45d3-8e33-16a84dfe0dc9" providerId="AD" clId="Web-{B122BB3A-68DC-402C-9E29-4C2AD3EE9EAD}"/>
    <pc:docChg chg="modSld">
      <pc:chgData name="Sophia Lueth" userId="S::lueths@cu.edu::fd01c4a1-51d3-45d3-8e33-16a84dfe0dc9" providerId="AD" clId="Web-{B122BB3A-68DC-402C-9E29-4C2AD3EE9EAD}" dt="2021-05-18T05:03:24.346" v="1798"/>
      <pc:docMkLst>
        <pc:docMk/>
      </pc:docMkLst>
      <pc:sldChg chg="modSp">
        <pc:chgData name="Sophia Lueth" userId="S::lueths@cu.edu::fd01c4a1-51d3-45d3-8e33-16a84dfe0dc9" providerId="AD" clId="Web-{B122BB3A-68DC-402C-9E29-4C2AD3EE9EAD}" dt="2021-05-18T05:03:24.346" v="1798"/>
        <pc:sldMkLst>
          <pc:docMk/>
          <pc:sldMk cId="1879716587" sldId="263"/>
        </pc:sldMkLst>
        <pc:graphicFrameChg chg="mod modGraphic">
          <ac:chgData name="Sophia Lueth" userId="S::lueths@cu.edu::fd01c4a1-51d3-45d3-8e33-16a84dfe0dc9" providerId="AD" clId="Web-{B122BB3A-68DC-402C-9E29-4C2AD3EE9EAD}" dt="2021-05-18T05:03:24.346" v="1798"/>
          <ac:graphicFrameMkLst>
            <pc:docMk/>
            <pc:sldMk cId="1879716587" sldId="263"/>
            <ac:graphicFrameMk id="5" creationId="{00000000-0000-0000-0000-000000000000}"/>
          </ac:graphicFrameMkLst>
        </pc:graphicFrameChg>
      </pc:sldChg>
      <pc:sldChg chg="modSp">
        <pc:chgData name="Sophia Lueth" userId="S::lueths@cu.edu::fd01c4a1-51d3-45d3-8e33-16a84dfe0dc9" providerId="AD" clId="Web-{B122BB3A-68DC-402C-9E29-4C2AD3EE9EAD}" dt="2021-05-18T04:54:06.037" v="1036"/>
        <pc:sldMkLst>
          <pc:docMk/>
          <pc:sldMk cId="3437171889" sldId="264"/>
        </pc:sldMkLst>
        <pc:graphicFrameChg chg="mod modGraphic">
          <ac:chgData name="Sophia Lueth" userId="S::lueths@cu.edu::fd01c4a1-51d3-45d3-8e33-16a84dfe0dc9" providerId="AD" clId="Web-{B122BB3A-68DC-402C-9E29-4C2AD3EE9EAD}" dt="2021-05-18T04:54:06.037" v="1036"/>
          <ac:graphicFrameMkLst>
            <pc:docMk/>
            <pc:sldMk cId="3437171889" sldId="264"/>
            <ac:graphicFrameMk id="4" creationId="{00000000-0000-0000-0000-000000000000}"/>
          </ac:graphicFrameMkLst>
        </pc:graphicFrameChg>
      </pc:sldChg>
      <pc:sldChg chg="modSp">
        <pc:chgData name="Sophia Lueth" userId="S::lueths@cu.edu::fd01c4a1-51d3-45d3-8e33-16a84dfe0dc9" providerId="AD" clId="Web-{B122BB3A-68DC-402C-9E29-4C2AD3EE9EAD}" dt="2021-05-18T04:55:03.430" v="1172"/>
        <pc:sldMkLst>
          <pc:docMk/>
          <pc:sldMk cId="2889977139" sldId="265"/>
        </pc:sldMkLst>
        <pc:graphicFrameChg chg="mod modGraphic">
          <ac:chgData name="Sophia Lueth" userId="S::lueths@cu.edu::fd01c4a1-51d3-45d3-8e33-16a84dfe0dc9" providerId="AD" clId="Web-{B122BB3A-68DC-402C-9E29-4C2AD3EE9EAD}" dt="2021-05-18T04:55:03.430" v="1172"/>
          <ac:graphicFrameMkLst>
            <pc:docMk/>
            <pc:sldMk cId="2889977139" sldId="265"/>
            <ac:graphicFrameMk id="4" creationId="{00000000-0000-0000-0000-000000000000}"/>
          </ac:graphicFrameMkLst>
        </pc:graphicFrameChg>
      </pc:sldChg>
    </pc:docChg>
  </pc:docChgLst>
  <pc:docChgLst>
    <pc:chgData name="Sophia Lueth" userId="S::lueths@cu.edu::fd01c4a1-51d3-45d3-8e33-16a84dfe0dc9" providerId="AD" clId="Web-{886E1E78-45D9-4DD5-8305-6E6D4DCFECE5}"/>
    <pc:docChg chg="modSld">
      <pc:chgData name="Sophia Lueth" userId="S::lueths@cu.edu::fd01c4a1-51d3-45d3-8e33-16a84dfe0dc9" providerId="AD" clId="Web-{886E1E78-45D9-4DD5-8305-6E6D4DCFECE5}" dt="2021-05-17T14:54:28.452" v="23"/>
      <pc:docMkLst>
        <pc:docMk/>
      </pc:docMkLst>
      <pc:sldChg chg="modSp">
        <pc:chgData name="Sophia Lueth" userId="S::lueths@cu.edu::fd01c4a1-51d3-45d3-8e33-16a84dfe0dc9" providerId="AD" clId="Web-{886E1E78-45D9-4DD5-8305-6E6D4DCFECE5}" dt="2021-05-17T14:54:28.452" v="23"/>
        <pc:sldMkLst>
          <pc:docMk/>
          <pc:sldMk cId="1879716587" sldId="263"/>
        </pc:sldMkLst>
        <pc:graphicFrameChg chg="mod modGraphic">
          <ac:chgData name="Sophia Lueth" userId="S::lueths@cu.edu::fd01c4a1-51d3-45d3-8e33-16a84dfe0dc9" providerId="AD" clId="Web-{886E1E78-45D9-4DD5-8305-6E6D4DCFECE5}" dt="2021-05-17T14:54:28.452" v="23"/>
          <ac:graphicFrameMkLst>
            <pc:docMk/>
            <pc:sldMk cId="1879716587" sldId="263"/>
            <ac:graphicFrameMk id="5" creationId="{00000000-0000-0000-0000-000000000000}"/>
          </ac:graphicFrameMkLst>
        </pc:graphicFrameChg>
      </pc:sldChg>
      <pc:sldChg chg="modSp">
        <pc:chgData name="Sophia Lueth" userId="S::lueths@cu.edu::fd01c4a1-51d3-45d3-8e33-16a84dfe0dc9" providerId="AD" clId="Web-{886E1E78-45D9-4DD5-8305-6E6D4DCFECE5}" dt="2021-05-17T14:54:07.811" v="1" actId="20577"/>
        <pc:sldMkLst>
          <pc:docMk/>
          <pc:sldMk cId="2809339731" sldId="267"/>
        </pc:sldMkLst>
        <pc:spChg chg="mod">
          <ac:chgData name="Sophia Lueth" userId="S::lueths@cu.edu::fd01c4a1-51d3-45d3-8e33-16a84dfe0dc9" providerId="AD" clId="Web-{886E1E78-45D9-4DD5-8305-6E6D4DCFECE5}" dt="2021-05-17T14:54:07.811" v="1" actId="20577"/>
          <ac:spMkLst>
            <pc:docMk/>
            <pc:sldMk cId="2809339731" sldId="267"/>
            <ac:spMk id="4" creationId="{0BC9F591-BD51-490A-BF32-EE5520D13236}"/>
          </ac:spMkLst>
        </pc:spChg>
      </pc:sldChg>
    </pc:docChg>
  </pc:docChgLst>
  <pc:docChgLst>
    <pc:chgData name="Gisella Higgins" userId="S::higginsg@cu.edu::b2bbf12f-fa4b-4b7b-b23f-b2a69b252b60" providerId="AD" clId="Web-{03AADE53-609D-4E83-BD37-7DE3B576847D}"/>
    <pc:docChg chg="modSld">
      <pc:chgData name="Gisella Higgins" userId="S::higginsg@cu.edu::b2bbf12f-fa4b-4b7b-b23f-b2a69b252b60" providerId="AD" clId="Web-{03AADE53-609D-4E83-BD37-7DE3B576847D}" dt="2021-05-18T14:01:27.717" v="3"/>
      <pc:docMkLst>
        <pc:docMk/>
      </pc:docMkLst>
      <pc:sldChg chg="modSp">
        <pc:chgData name="Gisella Higgins" userId="S::higginsg@cu.edu::b2bbf12f-fa4b-4b7b-b23f-b2a69b252b60" providerId="AD" clId="Web-{03AADE53-609D-4E83-BD37-7DE3B576847D}" dt="2021-05-18T14:01:27.717" v="3"/>
        <pc:sldMkLst>
          <pc:docMk/>
          <pc:sldMk cId="1879716587" sldId="263"/>
        </pc:sldMkLst>
        <pc:graphicFrameChg chg="mod modGraphic">
          <ac:chgData name="Gisella Higgins" userId="S::higginsg@cu.edu::b2bbf12f-fa4b-4b7b-b23f-b2a69b252b60" providerId="AD" clId="Web-{03AADE53-609D-4E83-BD37-7DE3B576847D}" dt="2021-05-18T14:01:27.717" v="3"/>
          <ac:graphicFrameMkLst>
            <pc:docMk/>
            <pc:sldMk cId="1879716587" sldId="263"/>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E6BAE-D551-4C8C-9999-B36917A72D66}" type="datetimeFigureOut">
              <a:rPr lang="en-US" smtClean="0"/>
              <a:t>7/28/2021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2FF3-03F5-4C2E-AB10-3FEB573B3F77}" type="slidenum">
              <a:rPr lang="en-US" smtClean="0"/>
              <a:t>‹#›</a:t>
            </a:fld>
            <a:endParaRPr lang="en-US"/>
          </a:p>
        </p:txBody>
      </p:sp>
    </p:spTree>
    <p:extLst>
      <p:ext uri="{BB962C8B-B14F-4D97-AF65-F5344CB8AC3E}">
        <p14:creationId xmlns:p14="http://schemas.microsoft.com/office/powerpoint/2010/main" val="30020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baseline="0"/>
          </a:p>
          <a:p>
            <a:endParaRPr lang="en-US" sz="1800" b="1"/>
          </a:p>
        </p:txBody>
      </p:sp>
      <p:sp>
        <p:nvSpPr>
          <p:cNvPr id="4" name="Slide Number Placeholder 3"/>
          <p:cNvSpPr>
            <a:spLocks noGrp="1"/>
          </p:cNvSpPr>
          <p:nvPr>
            <p:ph type="sldNum" sz="quarter" idx="10"/>
          </p:nvPr>
        </p:nvSpPr>
        <p:spPr/>
        <p:txBody>
          <a:bodyPr/>
          <a:lstStyle/>
          <a:p>
            <a:fld id="{E7F62FF3-03F5-4C2E-AB10-3FEB573B3F77}" type="slidenum">
              <a:rPr lang="en-US" smtClean="0"/>
              <a:t>7</a:t>
            </a:fld>
            <a:endParaRPr lang="en-US"/>
          </a:p>
        </p:txBody>
      </p:sp>
    </p:spTree>
    <p:extLst>
      <p:ext uri="{BB962C8B-B14F-4D97-AF65-F5344CB8AC3E}">
        <p14:creationId xmlns:p14="http://schemas.microsoft.com/office/powerpoint/2010/main" val="334402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UIS speaker: Scott Munson</a:t>
            </a:r>
          </a:p>
          <a:p>
            <a:r>
              <a:rPr lang="en-US">
                <a:cs typeface="Calibri"/>
              </a:rPr>
              <a:t>OIS speaker: Dan Jones</a:t>
            </a:r>
          </a:p>
        </p:txBody>
      </p:sp>
      <p:sp>
        <p:nvSpPr>
          <p:cNvPr id="4" name="Slide Number Placeholder 3"/>
          <p:cNvSpPr>
            <a:spLocks noGrp="1"/>
          </p:cNvSpPr>
          <p:nvPr>
            <p:ph type="sldNum" sz="quarter" idx="5"/>
          </p:nvPr>
        </p:nvSpPr>
        <p:spPr/>
        <p:txBody>
          <a:bodyPr/>
          <a:lstStyle/>
          <a:p>
            <a:fld id="{E7F62FF3-03F5-4C2E-AB10-3FEB573B3F77}" type="slidenum">
              <a:rPr lang="en-US" smtClean="0"/>
              <a:t>12</a:t>
            </a:fld>
            <a:endParaRPr lang="en-US"/>
          </a:p>
        </p:txBody>
      </p:sp>
    </p:spTree>
    <p:extLst>
      <p:ext uri="{BB962C8B-B14F-4D97-AF65-F5344CB8AC3E}">
        <p14:creationId xmlns:p14="http://schemas.microsoft.com/office/powerpoint/2010/main" val="400888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endParaRPr lang="en-US" dirty="0"/>
          </a:p>
        </p:txBody>
      </p:sp>
      <p:sp>
        <p:nvSpPr>
          <p:cNvPr id="4" name="Slide Number Placeholder 3"/>
          <p:cNvSpPr>
            <a:spLocks noGrp="1"/>
          </p:cNvSpPr>
          <p:nvPr>
            <p:ph type="sldNum" sz="quarter" idx="5"/>
          </p:nvPr>
        </p:nvSpPr>
        <p:spPr/>
        <p:txBody>
          <a:bodyPr/>
          <a:lstStyle/>
          <a:p>
            <a:fld id="{BEC22045-B7D9-944D-B6AC-0353508196FF}" type="slidenum">
              <a:rPr lang="en-US" smtClean="0"/>
              <a:t>16</a:t>
            </a:fld>
            <a:endParaRPr lang="en-US"/>
          </a:p>
        </p:txBody>
      </p:sp>
    </p:spTree>
    <p:extLst>
      <p:ext uri="{BB962C8B-B14F-4D97-AF65-F5344CB8AC3E}">
        <p14:creationId xmlns:p14="http://schemas.microsoft.com/office/powerpoint/2010/main" val="3614590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03E6-AAE6-5E48-8339-220BB501348D}" type="slidenum">
              <a:rPr lang="en-US" smtClean="0"/>
              <a:t>‹#›</a:t>
            </a:fld>
            <a:endParaRPr lang="en-US"/>
          </a:p>
        </p:txBody>
      </p:sp>
      <p:sp>
        <p:nvSpPr>
          <p:cNvPr id="8" name="Title 1"/>
          <p:cNvSpPr txBox="1">
            <a:spLocks/>
          </p:cNvSpPr>
          <p:nvPr userDrawn="1"/>
        </p:nvSpPr>
        <p:spPr>
          <a:xfrm>
            <a:off x="395166" y="2157263"/>
            <a:ext cx="8603691" cy="1143000"/>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a:latin typeface="Helvetica"/>
                <a:cs typeface="Helvetica"/>
              </a:rPr>
              <a:t>Presentation Title</a:t>
            </a:r>
          </a:p>
          <a:p>
            <a:pPr algn="l"/>
            <a:r>
              <a:rPr lang="en-US" sz="3500" b="1">
                <a:solidFill>
                  <a:schemeClr val="tx1">
                    <a:lumMod val="50000"/>
                    <a:lumOff val="50000"/>
                  </a:schemeClr>
                </a:solidFill>
                <a:latin typeface="Helvetica"/>
                <a:cs typeface="Helvetica"/>
              </a:rPr>
              <a:t>Subtitle</a:t>
            </a:r>
          </a:p>
        </p:txBody>
      </p:sp>
    </p:spTree>
    <p:extLst>
      <p:ext uri="{BB962C8B-B14F-4D97-AF65-F5344CB8AC3E}">
        <p14:creationId xmlns:p14="http://schemas.microsoft.com/office/powerpoint/2010/main" val="234537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6FB2E-6810-4421-AFCB-885832DC2456}"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03E6-AAE6-5E48-8339-220BB501348D}" type="slidenum">
              <a:rPr lang="en-US" smtClean="0"/>
              <a:t>‹#›</a:t>
            </a:fld>
            <a:endParaRPr lang="en-US"/>
          </a:p>
        </p:txBody>
      </p:sp>
      <p:pic>
        <p:nvPicPr>
          <p:cNvPr id="7" name="Picture 6"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8" name="Picture 7"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66184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816BD3-0420-4EE2-B608-FAF43098C169}"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03E6-AAE6-5E48-8339-220BB501348D}" type="slidenum">
              <a:rPr lang="en-US" smtClean="0"/>
              <a:t>‹#›</a:t>
            </a:fld>
            <a:endParaRPr lang="en-US"/>
          </a:p>
        </p:txBody>
      </p:sp>
    </p:spTree>
    <p:extLst>
      <p:ext uri="{BB962C8B-B14F-4D97-AF65-F5344CB8AC3E}">
        <p14:creationId xmlns:p14="http://schemas.microsoft.com/office/powerpoint/2010/main" val="159059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A2DF38F-1C90-48AC-B821-AB71BE92C62B}"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03E6-AAE6-5E48-8339-220BB501348D}" type="slidenum">
              <a:rPr lang="en-US" smtClean="0"/>
              <a:t>‹#›</a:t>
            </a:fld>
            <a:endParaRPr lang="en-US"/>
          </a:p>
        </p:txBody>
      </p:sp>
      <p:sp>
        <p:nvSpPr>
          <p:cNvPr id="7" name="Title 1"/>
          <p:cNvSpPr>
            <a:spLocks noGrp="1"/>
          </p:cNvSpPr>
          <p:nvPr>
            <p:ph type="title"/>
          </p:nvPr>
        </p:nvSpPr>
        <p:spPr>
          <a:xfrm>
            <a:off x="457200" y="274638"/>
            <a:ext cx="8229600" cy="1143000"/>
          </a:xfrm>
        </p:spPr>
        <p:txBody>
          <a:bodyPr>
            <a:normAutofit/>
          </a:bodyPr>
          <a:lstStyle/>
          <a:p>
            <a:pPr algn="l"/>
            <a:r>
              <a:rPr lang="en-US" sz="2800" b="1">
                <a:latin typeface="Helvetica"/>
                <a:cs typeface="Helvetica"/>
              </a:rPr>
              <a:t>TITLE</a:t>
            </a:r>
          </a:p>
        </p:txBody>
      </p:sp>
      <p:sp>
        <p:nvSpPr>
          <p:cNvPr id="8" name="Content Placeholder 2"/>
          <p:cNvSpPr>
            <a:spLocks noGrp="1"/>
          </p:cNvSpPr>
          <p:nvPr>
            <p:ph idx="1"/>
          </p:nvPr>
        </p:nvSpPr>
        <p:spPr>
          <a:xfrm>
            <a:off x="457200" y="1417642"/>
            <a:ext cx="8229600" cy="4034892"/>
          </a:xfrm>
          <a:ln>
            <a:noFill/>
          </a:ln>
        </p:spPr>
        <p:txBody>
          <a:bodyPr>
            <a:normAutofit/>
          </a:bodyPr>
          <a:lstStyle/>
          <a:p>
            <a:pPr marL="0" indent="-256032">
              <a:spcBef>
                <a:spcPts val="200"/>
              </a:spcBef>
              <a:buClr>
                <a:schemeClr val="tx1">
                  <a:lumMod val="50000"/>
                  <a:lumOff val="50000"/>
                </a:schemeClr>
              </a:buClr>
              <a:buSzPct val="74000"/>
            </a:pPr>
            <a:r>
              <a:rPr lang="en-US" sz="1800">
                <a:solidFill>
                  <a:schemeClr val="tx1">
                    <a:lumMod val="65000"/>
                    <a:lumOff val="35000"/>
                  </a:schemeClr>
                </a:solidFill>
                <a:latin typeface="Helvetica"/>
                <a:cs typeface="Helvetica"/>
              </a:rPr>
              <a:t>First Bullet</a:t>
            </a:r>
          </a:p>
          <a:p>
            <a:pPr marL="400050" lvl="1" indent="-256032">
              <a:spcBef>
                <a:spcPts val="200"/>
              </a:spcBef>
              <a:buClr>
                <a:schemeClr val="tx1">
                  <a:lumMod val="50000"/>
                  <a:lumOff val="50000"/>
                </a:schemeClr>
              </a:buClr>
              <a:buSzPct val="74000"/>
            </a:pPr>
            <a:r>
              <a:rPr lang="en-US" sz="1600" err="1">
                <a:solidFill>
                  <a:schemeClr val="tx1">
                    <a:lumMod val="65000"/>
                    <a:lumOff val="35000"/>
                  </a:schemeClr>
                </a:solidFill>
                <a:latin typeface="Helvetica"/>
                <a:cs typeface="Helvetica"/>
              </a:rPr>
              <a:t>Subbullet</a:t>
            </a:r>
            <a:endParaRPr lang="en-US" sz="1600">
              <a:solidFill>
                <a:schemeClr val="tx1">
                  <a:lumMod val="65000"/>
                  <a:lumOff val="35000"/>
                </a:schemeClr>
              </a:solidFill>
              <a:latin typeface="Helvetica"/>
              <a:cs typeface="Helvetica"/>
            </a:endParaRPr>
          </a:p>
        </p:txBody>
      </p:sp>
      <p:pic>
        <p:nvPicPr>
          <p:cNvPr id="10" name="Picture 9"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11" name="Picture 10"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2769140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4385D24-0844-4C4F-A374-66A87273A734}" type="datetime1">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03E6-AAE6-5E48-8339-220BB501348D}" type="slidenum">
              <a:rPr lang="en-US" smtClean="0"/>
              <a:t>‹#›</a:t>
            </a:fld>
            <a:endParaRPr lang="en-US"/>
          </a:p>
        </p:txBody>
      </p:sp>
      <p:sp>
        <p:nvSpPr>
          <p:cNvPr id="8" name="Title 1"/>
          <p:cNvSpPr>
            <a:spLocks noGrp="1"/>
          </p:cNvSpPr>
          <p:nvPr>
            <p:ph type="title"/>
          </p:nvPr>
        </p:nvSpPr>
        <p:spPr>
          <a:xfrm>
            <a:off x="457200" y="2266118"/>
            <a:ext cx="8229600" cy="1143000"/>
          </a:xfrm>
        </p:spPr>
        <p:txBody>
          <a:bodyPr>
            <a:normAutofit/>
          </a:bodyPr>
          <a:lstStyle/>
          <a:p>
            <a:r>
              <a:rPr lang="en-US" sz="4000" b="1">
                <a:latin typeface="Helvetica"/>
                <a:cs typeface="Helvetica"/>
              </a:rPr>
              <a:t>Section Title</a:t>
            </a:r>
          </a:p>
        </p:txBody>
      </p:sp>
    </p:spTree>
    <p:extLst>
      <p:ext uri="{BB962C8B-B14F-4D97-AF65-F5344CB8AC3E}">
        <p14:creationId xmlns:p14="http://schemas.microsoft.com/office/powerpoint/2010/main" val="135635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AEF5DF-F974-4E9F-A213-BF817136D0DE}" type="datetime1">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03E6-AAE6-5E48-8339-220BB501348D}" type="slidenum">
              <a:rPr lang="en-US" smtClean="0"/>
              <a:t>‹#›</a:t>
            </a:fld>
            <a:endParaRPr lang="en-US"/>
          </a:p>
        </p:txBody>
      </p:sp>
      <p:pic>
        <p:nvPicPr>
          <p:cNvPr id="8" name="Picture 7"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9" name="Picture 8"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337684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09A47-7509-4B84-A7BB-3BA7A7BD6B88}" type="datetime1">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703E6-AAE6-5E48-8339-220BB501348D}" type="slidenum">
              <a:rPr lang="en-US" smtClean="0"/>
              <a:t>‹#›</a:t>
            </a:fld>
            <a:endParaRPr lang="en-US"/>
          </a:p>
        </p:txBody>
      </p:sp>
      <p:pic>
        <p:nvPicPr>
          <p:cNvPr id="10" name="Picture 9"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11" name="Picture 10"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719468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20FF68-F944-4444-B6A2-80C9A50A4AC5}" type="datetime1">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703E6-AAE6-5E48-8339-220BB501348D}" type="slidenum">
              <a:rPr lang="en-US" smtClean="0"/>
              <a:t>‹#›</a:t>
            </a:fld>
            <a:endParaRPr lang="en-US"/>
          </a:p>
        </p:txBody>
      </p:sp>
      <p:pic>
        <p:nvPicPr>
          <p:cNvPr id="6" name="Picture 5"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7" name="Picture 6"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147666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E1588-B126-4B00-99B5-599FF923AAC1}" type="datetime1">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703E6-AAE6-5E48-8339-220BB501348D}" type="slidenum">
              <a:rPr lang="en-US" smtClean="0"/>
              <a:t>‹#›</a:t>
            </a:fld>
            <a:endParaRPr lang="en-US"/>
          </a:p>
        </p:txBody>
      </p:sp>
      <p:pic>
        <p:nvPicPr>
          <p:cNvPr id="5" name="Picture 4"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6" name="Picture 5"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306251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04963-F40F-40EE-860D-939DF37ECBE2}" type="datetime1">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03E6-AAE6-5E48-8339-220BB501348D}" type="slidenum">
              <a:rPr lang="en-US" smtClean="0"/>
              <a:t>‹#›</a:t>
            </a:fld>
            <a:endParaRPr lang="en-US"/>
          </a:p>
        </p:txBody>
      </p:sp>
      <p:pic>
        <p:nvPicPr>
          <p:cNvPr id="8" name="Picture 7"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9" name="Picture 8"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3121267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E3CCD4-717B-4468-B3FD-8DCC73736BF8}" type="datetime1">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03E6-AAE6-5E48-8339-220BB501348D}" type="slidenum">
              <a:rPr lang="en-US" smtClean="0"/>
              <a:t>‹#›</a:t>
            </a:fld>
            <a:endParaRPr lang="en-US"/>
          </a:p>
        </p:txBody>
      </p:sp>
      <p:pic>
        <p:nvPicPr>
          <p:cNvPr id="8" name="Picture 7" descr="OOH_CU_Lockups_Outlines_CMYK_v copy 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4349" y="6290733"/>
            <a:ext cx="2772218" cy="233369"/>
          </a:xfrm>
          <a:prstGeom prst="rect">
            <a:avLst/>
          </a:prstGeom>
        </p:spPr>
      </p:pic>
      <p:pic>
        <p:nvPicPr>
          <p:cNvPr id="9" name="Picture 8" descr="CU All Campuses Logo_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43" y="6105268"/>
            <a:ext cx="2706258" cy="520434"/>
          </a:xfrm>
          <a:prstGeom prst="rect">
            <a:avLst/>
          </a:prstGeom>
        </p:spPr>
      </p:pic>
    </p:spTree>
    <p:extLst>
      <p:ext uri="{BB962C8B-B14F-4D97-AF65-F5344CB8AC3E}">
        <p14:creationId xmlns:p14="http://schemas.microsoft.com/office/powerpoint/2010/main" val="47189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E1A8E-4E8B-42EB-8516-0FE8AD8DD423}" type="datetime1">
              <a:rPr lang="en-US" smtClean="0"/>
              <a:t>7/28/2021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703E6-AAE6-5E48-8339-220BB501348D}" type="slidenum">
              <a:rPr lang="en-US" smtClean="0"/>
              <a:t>‹#›</a:t>
            </a:fld>
            <a:endParaRPr lang="en-US"/>
          </a:p>
        </p:txBody>
      </p:sp>
    </p:spTree>
    <p:extLst>
      <p:ext uri="{BB962C8B-B14F-4D97-AF65-F5344CB8AC3E}">
        <p14:creationId xmlns:p14="http://schemas.microsoft.com/office/powerpoint/2010/main" val="183414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457200" rtl="0" eaLnBrk="1" latinLnBrk="0" hangingPunct="1">
        <a:spcBef>
          <a:spcPct val="0"/>
        </a:spcBef>
        <a:buNone/>
        <a:defRPr sz="2800" b="1"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SzPct val="74000"/>
        <a:buFont typeface="Arial"/>
        <a:buChar char="•"/>
        <a:defRPr sz="1800" kern="1200">
          <a:solidFill>
            <a:schemeClr val="tx1">
              <a:lumMod val="65000"/>
              <a:lumOff val="35000"/>
            </a:schemeClr>
          </a:solidFill>
          <a:latin typeface="Helvetica"/>
          <a:ea typeface="+mn-ea"/>
          <a:cs typeface="Helvetica"/>
        </a:defRPr>
      </a:lvl1pPr>
      <a:lvl2pPr marL="429768" indent="-285750" algn="l" defTabSz="457200" rtl="0" eaLnBrk="1" latinLnBrk="0" hangingPunct="1">
        <a:spcBef>
          <a:spcPts val="200"/>
        </a:spcBef>
        <a:buSzPct val="74000"/>
        <a:buFont typeface="Arial"/>
        <a:buChar char="–"/>
        <a:defRPr sz="1600" kern="1200">
          <a:solidFill>
            <a:schemeClr val="tx1">
              <a:lumMod val="65000"/>
              <a:lumOff val="35000"/>
            </a:schemeClr>
          </a:solidFill>
          <a:latin typeface="Helvetica"/>
          <a:ea typeface="+mn-ea"/>
          <a:cs typeface="Helvetica"/>
        </a:defRPr>
      </a:lvl2pPr>
      <a:lvl3pPr marL="685800" indent="-228600" algn="l" defTabSz="457200" rtl="0" eaLnBrk="1" latinLnBrk="0" hangingPunct="1">
        <a:spcBef>
          <a:spcPts val="200"/>
        </a:spcBef>
        <a:buFont typeface="Arial"/>
        <a:buChar char="•"/>
        <a:defRPr sz="1400" kern="1200">
          <a:solidFill>
            <a:schemeClr val="tx1">
              <a:lumMod val="65000"/>
              <a:lumOff val="35000"/>
            </a:schemeClr>
          </a:solidFill>
          <a:latin typeface="Helvetica"/>
          <a:ea typeface="+mn-ea"/>
          <a:cs typeface="Helvetica"/>
        </a:defRPr>
      </a:lvl3pPr>
      <a:lvl4pPr marL="960120" indent="-228600" algn="l" defTabSz="457200" rtl="0" eaLnBrk="1" latinLnBrk="0" hangingPunct="1">
        <a:spcBef>
          <a:spcPts val="200"/>
        </a:spcBef>
        <a:buFont typeface="Arial"/>
        <a:buChar char="–"/>
        <a:defRPr sz="1200" kern="1200">
          <a:solidFill>
            <a:schemeClr val="tx1">
              <a:lumMod val="65000"/>
              <a:lumOff val="35000"/>
            </a:schemeClr>
          </a:solidFill>
          <a:latin typeface="Helvetica"/>
          <a:ea typeface="+mn-ea"/>
          <a:cs typeface="Helvetica"/>
        </a:defRPr>
      </a:lvl4pPr>
      <a:lvl5pPr marL="1143000" indent="-228600" algn="l" defTabSz="457200" rtl="0" eaLnBrk="1" latinLnBrk="0" hangingPunct="1">
        <a:spcBef>
          <a:spcPct val="20000"/>
        </a:spcBef>
        <a:buFont typeface="Arial"/>
        <a:buChar char="»"/>
        <a:defRPr sz="12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u.edu/es" TargetMode="External"/><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cu.edu/sites/default/files/RecordRetentionSystem.pdf" TargetMode="External"/><Relationship Id="rId13" Type="http://schemas.openxmlformats.org/officeDocument/2006/relationships/hyperlink" Target="https://www.cu.edu/regents/law/1" TargetMode="External"/><Relationship Id="rId3" Type="http://schemas.openxmlformats.org/officeDocument/2006/relationships/hyperlink" Target="https://www.cu.edu/ope" TargetMode="External"/><Relationship Id="rId7" Type="http://schemas.openxmlformats.org/officeDocument/2006/relationships/hyperlink" Target="https://www.cu.edu/sites/default/files/RecordRetentionFAQ.pdf" TargetMode="External"/><Relationship Id="rId12" Type="http://schemas.openxmlformats.org/officeDocument/2006/relationships/hyperlink" Target="https://www.cu.edu/regents/policy/3" TargetMode="Externa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hyperlink" Target="https://www.cu.edu/ope/aps/2006" TargetMode="External"/><Relationship Id="rId11" Type="http://schemas.openxmlformats.org/officeDocument/2006/relationships/hyperlink" Target="https://www.cu.edu/doc/rlpreviewdashboardpdf" TargetMode="External"/><Relationship Id="rId5" Type="http://schemas.openxmlformats.org/officeDocument/2006/relationships/hyperlink" Target="https://www.cu.edu/blog/ope" TargetMode="External"/><Relationship Id="rId10" Type="http://schemas.openxmlformats.org/officeDocument/2006/relationships/hyperlink" Target="https://www.cu.edu/regents/rlpreview" TargetMode="External"/><Relationship Id="rId4" Type="http://schemas.openxmlformats.org/officeDocument/2006/relationships/hyperlink" Target="https://www.cu.edu/ope/policy/other-related-policy-resources" TargetMode="External"/><Relationship Id="rId9" Type="http://schemas.openxmlformats.org/officeDocument/2006/relationships/hyperlink" Target="https://www.cu.edu/boettcher-foundation-webb-waring-biomedical-research-award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A703E6-AAE6-5E48-8339-220BB501348D}" type="slidenum">
              <a:rPr lang="en-US" smtClean="0"/>
              <a:t>1</a:t>
            </a:fld>
            <a:endParaRPr lang="en-US"/>
          </a:p>
        </p:txBody>
      </p:sp>
      <p:sp>
        <p:nvSpPr>
          <p:cNvPr id="3" name="Title 2"/>
          <p:cNvSpPr>
            <a:spLocks noGrp="1"/>
          </p:cNvSpPr>
          <p:nvPr>
            <p:ph type="title"/>
          </p:nvPr>
        </p:nvSpPr>
        <p:spPr>
          <a:xfrm>
            <a:off x="457200" y="2026169"/>
            <a:ext cx="8229600" cy="1143000"/>
          </a:xfrm>
        </p:spPr>
        <p:txBody>
          <a:bodyPr/>
          <a:lstStyle/>
          <a:p>
            <a:r>
              <a:rPr lang="en-US"/>
              <a:t>Welcome to Grant Street</a:t>
            </a:r>
            <a:br>
              <a:rPr lang="en-US"/>
            </a:br>
            <a:r>
              <a:rPr lang="en-US" sz="2000" b="0"/>
              <a:t>Virtual Event</a:t>
            </a:r>
          </a:p>
        </p:txBody>
      </p:sp>
      <p:sp>
        <p:nvSpPr>
          <p:cNvPr id="4" name="Rectangle 3"/>
          <p:cNvSpPr/>
          <p:nvPr/>
        </p:nvSpPr>
        <p:spPr>
          <a:xfrm>
            <a:off x="0" y="2993276"/>
            <a:ext cx="5210782" cy="584775"/>
          </a:xfrm>
          <a:prstGeom prst="rect">
            <a:avLst/>
          </a:prstGeom>
        </p:spPr>
        <p:txBody>
          <a:bodyPr wrap="square">
            <a:spAutoFit/>
          </a:bodyPr>
          <a:lstStyle/>
          <a:p>
            <a:r>
              <a:rPr lang="en-US" sz="1600" i="1">
                <a:solidFill>
                  <a:srgbClr val="000000"/>
                </a:solidFill>
                <a:latin typeface="Helvetica" panose="020B0604020202020204" pitchFamily="34" charset="0"/>
                <a:cs typeface="Helvetica" panose="020B0604020202020204" pitchFamily="34" charset="0"/>
              </a:rPr>
              <a:t>“The only way to make sense out of change is to plunge into it, move with it, and join the dance.” – Alan Watts</a:t>
            </a:r>
            <a:endParaRPr lang="en-US" sz="1600" i="1">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40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10</a:t>
            </a:fld>
            <a:endParaRPr lang="en-US"/>
          </a:p>
        </p:txBody>
      </p:sp>
      <p:sp>
        <p:nvSpPr>
          <p:cNvPr id="6" name="Title 2"/>
          <p:cNvSpPr txBox="1">
            <a:spLocks/>
          </p:cNvSpPr>
          <p:nvPr/>
        </p:nvSpPr>
        <p:spPr>
          <a:xfrm>
            <a:off x="453879" y="315199"/>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Budget &amp; Finance</a:t>
            </a:r>
          </a:p>
        </p:txBody>
      </p:sp>
      <p:sp>
        <p:nvSpPr>
          <p:cNvPr id="10" name="Content Placeholder 7"/>
          <p:cNvSpPr>
            <a:spLocks noGrp="1"/>
          </p:cNvSpPr>
          <p:nvPr>
            <p:ph idx="1"/>
          </p:nvPr>
        </p:nvSpPr>
        <p:spPr>
          <a:xfrm>
            <a:off x="236706" y="1197610"/>
            <a:ext cx="8777591" cy="2374138"/>
          </a:xfrm>
        </p:spPr>
        <p:txBody>
          <a:bodyPr>
            <a:normAutofit fontScale="85000" lnSpcReduction="20000"/>
          </a:bodyPr>
          <a:lstStyle/>
          <a:p>
            <a:pPr marL="0" indent="0" algn="ctr">
              <a:buNone/>
            </a:pPr>
            <a:r>
              <a:rPr lang="en-US" i="1"/>
              <a:t>The Office for the Vice President for Budget and Finance and the Chief</a:t>
            </a:r>
          </a:p>
          <a:p>
            <a:pPr marL="0" indent="0" algn="ctr">
              <a:buNone/>
            </a:pPr>
            <a:r>
              <a:rPr lang="en-US" i="1"/>
              <a:t>Financial Officer has the primary responsibility of planning and coordinating the university-wide budget and capital construction process. </a:t>
            </a:r>
          </a:p>
          <a:p>
            <a:pPr marL="0" indent="0" algn="ctr">
              <a:buNone/>
            </a:pPr>
            <a:endParaRPr lang="en-US" i="1"/>
          </a:p>
          <a:p>
            <a:pPr marL="0" indent="0" algn="ctr">
              <a:buNone/>
            </a:pPr>
            <a:r>
              <a:rPr lang="en-US" i="1"/>
              <a:t>In addition to working closely with the campus budget offices, the office works with communication offices, faculty budget committees, the CCHE, and the state legislature, in particular the Joint Budget Committee and the Capital Development Committee. </a:t>
            </a:r>
          </a:p>
          <a:p>
            <a:pPr marL="0" indent="0" algn="ctr">
              <a:buNone/>
            </a:pPr>
            <a:endParaRPr lang="en-US" i="1"/>
          </a:p>
          <a:p>
            <a:pPr marL="0" indent="0" algn="ctr">
              <a:buNone/>
            </a:pPr>
            <a:r>
              <a:rPr lang="en-US" i="1"/>
              <a:t>The office also produces and maintains multiple databases and information including things like CU Fast Fact and the CU Compensation database.</a:t>
            </a:r>
          </a:p>
        </p:txBody>
      </p:sp>
      <p:pic>
        <p:nvPicPr>
          <p:cNvPr id="4" name="Picture 3"/>
          <p:cNvPicPr>
            <a:picLocks noChangeAspect="1"/>
          </p:cNvPicPr>
          <p:nvPr/>
        </p:nvPicPr>
        <p:blipFill>
          <a:blip r:embed="rId3"/>
          <a:stretch>
            <a:fillRect/>
          </a:stretch>
        </p:blipFill>
        <p:spPr>
          <a:xfrm>
            <a:off x="1763949" y="3571748"/>
            <a:ext cx="5609460" cy="2368610"/>
          </a:xfrm>
          <a:prstGeom prst="rect">
            <a:avLst/>
          </a:prstGeom>
          <a:effectLst>
            <a:outerShdw blurRad="50800" dist="50800" dir="5400000" algn="ctr" rotWithShape="0">
              <a:srgbClr val="000000">
                <a:alpha val="55000"/>
              </a:srgbClr>
            </a:outerShdw>
          </a:effectLst>
        </p:spPr>
      </p:pic>
    </p:spTree>
    <p:extLst>
      <p:ext uri="{BB962C8B-B14F-4D97-AF65-F5344CB8AC3E}">
        <p14:creationId xmlns:p14="http://schemas.microsoft.com/office/powerpoint/2010/main" val="189665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11</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Treasurer &amp; Controller</a:t>
            </a:r>
          </a:p>
        </p:txBody>
      </p:sp>
      <p:sp>
        <p:nvSpPr>
          <p:cNvPr id="10" name="Content Placeholder 7"/>
          <p:cNvSpPr>
            <a:spLocks noGrp="1"/>
          </p:cNvSpPr>
          <p:nvPr>
            <p:ph idx="1"/>
          </p:nvPr>
        </p:nvSpPr>
        <p:spPr>
          <a:xfrm>
            <a:off x="4370962" y="1245141"/>
            <a:ext cx="4572000" cy="4961106"/>
          </a:xfrm>
        </p:spPr>
        <p:txBody>
          <a:bodyPr>
            <a:normAutofit fontScale="77500" lnSpcReduction="20000"/>
          </a:bodyPr>
          <a:lstStyle/>
          <a:p>
            <a:pPr marL="0" indent="0">
              <a:buNone/>
            </a:pPr>
            <a:r>
              <a:rPr lang="en-US" i="1"/>
              <a:t>The Treasurer's Office has a dual report to the Board of Regents and the Vice President for Budget and Finance and is responsible for overall cash management, debt management and property management. It provides support and assistance to the campuses on financing strategies, real estate issues, banking relationships, and other investment-related issues. </a:t>
            </a:r>
          </a:p>
          <a:p>
            <a:pPr marL="0" indent="0">
              <a:buNone/>
            </a:pPr>
            <a:endParaRPr lang="en-US" i="1"/>
          </a:p>
          <a:p>
            <a:pPr marL="0" indent="0">
              <a:buNone/>
            </a:pPr>
            <a:r>
              <a:rPr lang="en-US" i="1"/>
              <a:t>The Office of University Controller (OUC) is responsible for managing the university’s system of record – the Financial System – and its interfaces with purchasing, payables, human resources, and other subsystems, including the </a:t>
            </a:r>
            <a:r>
              <a:rPr lang="en-US" i="1" err="1"/>
              <a:t>Cognos</a:t>
            </a:r>
            <a:r>
              <a:rPr lang="en-US" i="1"/>
              <a:t> Reporting System. It works closely with the campus controllers, the state controller, and the state auditor’s office to ensure that fiscal practices comply with external and internal rules and regulations and generally accepted accounting principles. </a:t>
            </a:r>
          </a:p>
          <a:p>
            <a:pPr marL="0" indent="0">
              <a:buNone/>
            </a:pPr>
            <a:endParaRPr lang="en-US" i="1"/>
          </a:p>
          <a:p>
            <a:pPr marL="0" indent="0">
              <a:buNone/>
            </a:pPr>
            <a:r>
              <a:rPr lang="en-US" i="1"/>
              <a:t>The OUC communicates fiscal policies and procedures to the university community through its news blog, website, and training programs, and provides direct assistance to faculty, staff, and other individuals through the Finance &amp; Procurement Help Desk. The office also administers a Continuing Professional Education program and the CU Shared Practices (CUSP) employee recognition program.</a:t>
            </a:r>
          </a:p>
        </p:txBody>
      </p:sp>
      <p:pic>
        <p:nvPicPr>
          <p:cNvPr id="1026"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98" y="2086364"/>
            <a:ext cx="3835907" cy="2959050"/>
          </a:xfrm>
          <a:prstGeom prst="rect">
            <a:avLst/>
          </a:prstGeom>
          <a:noFill/>
          <a:ln>
            <a:noFill/>
          </a:ln>
          <a:effectLst>
            <a:outerShdw blurRad="50800" dist="50800" dir="5400000" algn="ctr" rotWithShape="0">
              <a:srgbClr val="000000">
                <a:alpha val="3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72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12</a:t>
            </a:fld>
            <a:endParaRPr lang="en-US"/>
          </a:p>
        </p:txBody>
      </p:sp>
      <p:sp>
        <p:nvSpPr>
          <p:cNvPr id="6" name="Title 2"/>
          <p:cNvSpPr txBox="1">
            <a:spLocks/>
          </p:cNvSpPr>
          <p:nvPr/>
        </p:nvSpPr>
        <p:spPr>
          <a:xfrm>
            <a:off x="389529" y="325462"/>
            <a:ext cx="8638162" cy="5295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sz="2500"/>
              <a:t>University Information Services &amp; Information Security</a:t>
            </a:r>
          </a:p>
        </p:txBody>
      </p:sp>
      <p:sp>
        <p:nvSpPr>
          <p:cNvPr id="10" name="Content Placeholder 7"/>
          <p:cNvSpPr>
            <a:spLocks noGrp="1"/>
          </p:cNvSpPr>
          <p:nvPr>
            <p:ph idx="1"/>
          </p:nvPr>
        </p:nvSpPr>
        <p:spPr>
          <a:xfrm>
            <a:off x="4151874" y="1094112"/>
            <a:ext cx="4875817" cy="5217508"/>
          </a:xfrm>
        </p:spPr>
        <p:txBody>
          <a:bodyPr vert="horz" lIns="91440" tIns="45720" rIns="91440" bIns="45720" rtlCol="0" anchor="t">
            <a:noAutofit/>
          </a:bodyPr>
          <a:lstStyle/>
          <a:p>
            <a:pPr marL="0" indent="0">
              <a:buNone/>
            </a:pPr>
            <a:r>
              <a:rPr lang="en-US" sz="1600" i="1"/>
              <a:t>University Information Services (UIS) provides technical services and enterprise applications to the University of Colorado campuses and the CU system administration. </a:t>
            </a:r>
            <a:endParaRPr lang="en-US" sz="1600"/>
          </a:p>
          <a:p>
            <a:pPr marL="0" indent="0">
              <a:buNone/>
            </a:pPr>
            <a:endParaRPr lang="en-US" sz="1600" i="1"/>
          </a:p>
          <a:p>
            <a:pPr marL="0" indent="0">
              <a:buNone/>
            </a:pPr>
            <a:r>
              <a:rPr lang="en-US" sz="1600" i="1"/>
              <a:t>UIS is committed to excellence in customer service and empowering CU through university-wide IT services.  These services facilitate admirable and varied work – from HR and finance functions to enabling students to register for classes and complete their degrees to allowing researchers to apply for grants that may fund the next major technological or medical breakthrough. </a:t>
            </a:r>
            <a:endParaRPr lang="en-US"/>
          </a:p>
          <a:p>
            <a:pPr marL="0" indent="0">
              <a:buNone/>
            </a:pPr>
            <a:endParaRPr lang="en-US" sz="1600" i="1"/>
          </a:p>
          <a:p>
            <a:pPr marL="0" indent="0">
              <a:buNone/>
            </a:pPr>
            <a:r>
              <a:rPr lang="en-US" sz="1600" i="1"/>
              <a:t>The Office of Information Security (OIS), operations and compliance, oversees both CU System and CU Boulder campuses. OIS offers guidance on security measures and incident response in compliance with information-related privacy and security laws and regulations.</a:t>
            </a:r>
            <a:endParaRPr lang="en-US" sz="1600"/>
          </a:p>
          <a:p>
            <a:pPr marL="0" indent="0">
              <a:buNone/>
            </a:pPr>
            <a:endParaRPr lang="en-US" sz="1500" i="1"/>
          </a:p>
          <a:p>
            <a:pPr marL="0" indent="0">
              <a:buNone/>
            </a:pPr>
            <a:endParaRPr lang="en-US" sz="1500" i="1"/>
          </a:p>
          <a:p>
            <a:pPr marL="0" indent="0">
              <a:buNone/>
            </a:pPr>
            <a:endParaRPr lang="en-US" sz="1500" i="1"/>
          </a:p>
        </p:txBody>
      </p:sp>
      <p:pic>
        <p:nvPicPr>
          <p:cNvPr id="4" name="Picture 3"/>
          <p:cNvPicPr>
            <a:picLocks noChangeAspect="1"/>
          </p:cNvPicPr>
          <p:nvPr/>
        </p:nvPicPr>
        <p:blipFill>
          <a:blip r:embed="rId4"/>
          <a:stretch>
            <a:fillRect/>
          </a:stretch>
        </p:blipFill>
        <p:spPr>
          <a:xfrm>
            <a:off x="775480" y="3988407"/>
            <a:ext cx="2940178" cy="1899103"/>
          </a:xfrm>
          <a:prstGeom prst="rect">
            <a:avLst/>
          </a:prstGeom>
          <a:effectLst>
            <a:outerShdw blurRad="50800" dist="50800" dir="5400000" algn="ctr" rotWithShape="0">
              <a:srgbClr val="000000">
                <a:alpha val="33000"/>
              </a:srgbClr>
            </a:outerShdw>
          </a:effectLst>
        </p:spPr>
      </p:pic>
      <p:pic>
        <p:nvPicPr>
          <p:cNvPr id="8" name="Picture 7"/>
          <p:cNvPicPr>
            <a:picLocks noChangeAspect="1"/>
          </p:cNvPicPr>
          <p:nvPr/>
        </p:nvPicPr>
        <p:blipFill>
          <a:blip r:embed="rId5"/>
          <a:stretch>
            <a:fillRect/>
          </a:stretch>
        </p:blipFill>
        <p:spPr>
          <a:xfrm>
            <a:off x="775480" y="1292879"/>
            <a:ext cx="2942515" cy="2024254"/>
          </a:xfrm>
          <a:prstGeom prst="rect">
            <a:avLst/>
          </a:prstGeom>
          <a:effectLst>
            <a:outerShdw blurRad="50800" dist="50800" dir="5400000" algn="ctr" rotWithShape="0">
              <a:srgbClr val="000000">
                <a:alpha val="34000"/>
              </a:srgbClr>
            </a:outerShdw>
          </a:effectLst>
        </p:spPr>
      </p:pic>
    </p:spTree>
    <p:extLst>
      <p:ext uri="{BB962C8B-B14F-4D97-AF65-F5344CB8AC3E}">
        <p14:creationId xmlns:p14="http://schemas.microsoft.com/office/powerpoint/2010/main" val="1764914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13</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Academic Affairs</a:t>
            </a:r>
          </a:p>
        </p:txBody>
      </p:sp>
      <p:sp>
        <p:nvSpPr>
          <p:cNvPr id="8" name="Content Placeholder 7"/>
          <p:cNvSpPr>
            <a:spLocks noGrp="1"/>
          </p:cNvSpPr>
          <p:nvPr>
            <p:ph idx="1"/>
          </p:nvPr>
        </p:nvSpPr>
        <p:spPr>
          <a:xfrm>
            <a:off x="269133" y="1378000"/>
            <a:ext cx="4186136" cy="4685573"/>
          </a:xfrm>
        </p:spPr>
        <p:txBody>
          <a:bodyPr>
            <a:normAutofit fontScale="92500" lnSpcReduction="20000"/>
          </a:bodyPr>
          <a:lstStyle/>
          <a:p>
            <a:pPr marL="0" indent="0">
              <a:buNone/>
            </a:pPr>
            <a:r>
              <a:rPr lang="en-US" i="1"/>
              <a:t>The Office of Academic Affairs performs university-wide leadership and coordination of CU’s academic and research programs. </a:t>
            </a:r>
          </a:p>
          <a:p>
            <a:pPr marL="0" indent="0">
              <a:buNone/>
            </a:pPr>
            <a:endParaRPr lang="en-US" i="1"/>
          </a:p>
          <a:p>
            <a:pPr marL="0" indent="0">
              <a:buNone/>
            </a:pPr>
            <a:r>
              <a:rPr lang="en-US" i="1"/>
              <a:t>In collaboration with campus executives, the office coordinates the development and review of academic programs for board and state agency approval and serves as liaison to faculty governance groups. </a:t>
            </a:r>
          </a:p>
          <a:p>
            <a:pPr marL="0" indent="0">
              <a:buNone/>
            </a:pPr>
            <a:endParaRPr lang="en-US" i="1"/>
          </a:p>
          <a:p>
            <a:pPr marL="0" indent="0">
              <a:buNone/>
            </a:pPr>
            <a:r>
              <a:rPr lang="en-US" i="1"/>
              <a:t>The office also oversees the Coleman Institute for Cognitive Disabilities whose mission is to catalyze and integrate advances in science, engineering and technology to promote the quality of life and independent living of people with cognitive disabilities.</a:t>
            </a:r>
          </a:p>
        </p:txBody>
      </p:sp>
      <p:pic>
        <p:nvPicPr>
          <p:cNvPr id="9" name="Picture 8"/>
          <p:cNvPicPr>
            <a:picLocks noChangeAspect="1"/>
          </p:cNvPicPr>
          <p:nvPr/>
        </p:nvPicPr>
        <p:blipFill>
          <a:blip r:embed="rId3"/>
          <a:stretch>
            <a:fillRect/>
          </a:stretch>
        </p:blipFill>
        <p:spPr>
          <a:xfrm>
            <a:off x="5031286" y="1449378"/>
            <a:ext cx="3938831" cy="3907320"/>
          </a:xfrm>
          <a:prstGeom prst="rect">
            <a:avLst/>
          </a:prstGeom>
          <a:effectLst>
            <a:outerShdw blurRad="50800" dist="50800" dir="5400000" algn="ctr" rotWithShape="0">
              <a:srgbClr val="000000">
                <a:alpha val="90000"/>
              </a:srgbClr>
            </a:outerShdw>
          </a:effectLst>
        </p:spPr>
      </p:pic>
      <p:sp>
        <p:nvSpPr>
          <p:cNvPr id="3" name="TextBox 2"/>
          <p:cNvSpPr txBox="1"/>
          <p:nvPr/>
        </p:nvSpPr>
        <p:spPr>
          <a:xfrm>
            <a:off x="7665401" y="6002124"/>
            <a:ext cx="1200970" cy="261610"/>
          </a:xfrm>
          <a:prstGeom prst="rect">
            <a:avLst/>
          </a:prstGeom>
          <a:noFill/>
        </p:spPr>
        <p:txBody>
          <a:bodyPr wrap="none" rtlCol="0">
            <a:spAutoFit/>
          </a:bodyPr>
          <a:lstStyle/>
          <a:p>
            <a:r>
              <a:rPr lang="en-US" sz="1100" i="1" dirty="0" smtClean="0">
                <a:solidFill>
                  <a:srgbClr val="FF0000"/>
                </a:solidFill>
              </a:rPr>
              <a:t>Slide during event</a:t>
            </a:r>
            <a:endParaRPr lang="en-US" sz="1100" i="1" dirty="0">
              <a:solidFill>
                <a:srgbClr val="FF0000"/>
              </a:solidFill>
            </a:endParaRPr>
          </a:p>
        </p:txBody>
      </p:sp>
    </p:spTree>
    <p:extLst>
      <p:ext uri="{BB962C8B-B14F-4D97-AF65-F5344CB8AC3E}">
        <p14:creationId xmlns:p14="http://schemas.microsoft.com/office/powerpoint/2010/main" val="2884208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EF53AE-F289-7542-AA1D-A1121E4A236E}"/>
              </a:ext>
            </a:extLst>
          </p:cNvPr>
          <p:cNvSpPr txBox="1"/>
          <p:nvPr/>
        </p:nvSpPr>
        <p:spPr>
          <a:xfrm>
            <a:off x="328137" y="318571"/>
            <a:ext cx="2067669" cy="581057"/>
          </a:xfrm>
          <a:prstGeom prst="rect">
            <a:avLst/>
          </a:prstGeom>
          <a:solidFill>
            <a:schemeClr val="accent1">
              <a:alpha val="27000"/>
            </a:schemeClr>
          </a:solidFill>
        </p:spPr>
        <p:txBody>
          <a:bodyPr wrap="square" rtlCol="0">
            <a:spAutoFit/>
          </a:bodyPr>
          <a:lstStyle/>
          <a:p>
            <a:r>
              <a:rPr lang="en-US" sz="1588" dirty="0">
                <a:latin typeface="Arial" panose="020B0604020202020204" pitchFamily="34" charset="0"/>
                <a:cs typeface="Arial" panose="020B0604020202020204" pitchFamily="34" charset="0"/>
              </a:rPr>
              <a:t>Academic Affairs Administration</a:t>
            </a:r>
          </a:p>
        </p:txBody>
      </p:sp>
      <p:grpSp>
        <p:nvGrpSpPr>
          <p:cNvPr id="3" name="Group 2">
            <a:extLst>
              <a:ext uri="{FF2B5EF4-FFF2-40B4-BE49-F238E27FC236}">
                <a16:creationId xmlns:a16="http://schemas.microsoft.com/office/drawing/2014/main" id="{721CC43B-86C1-2E4A-9D46-041FBB65B7D7}"/>
              </a:ext>
            </a:extLst>
          </p:cNvPr>
          <p:cNvGrpSpPr/>
          <p:nvPr/>
        </p:nvGrpSpPr>
        <p:grpSpPr>
          <a:xfrm>
            <a:off x="2825292" y="797743"/>
            <a:ext cx="5647765" cy="5486400"/>
            <a:chOff x="2078178" y="387801"/>
            <a:chExt cx="6229502" cy="6405561"/>
          </a:xfrm>
        </p:grpSpPr>
        <p:sp>
          <p:nvSpPr>
            <p:cNvPr id="7" name="Oval 6"/>
            <p:cNvSpPr/>
            <p:nvPr/>
          </p:nvSpPr>
          <p:spPr>
            <a:xfrm>
              <a:off x="2078178" y="387801"/>
              <a:ext cx="6229502" cy="6405561"/>
            </a:xfrm>
            <a:prstGeom prst="ellipse">
              <a:avLst/>
            </a:prstGeom>
            <a:gradFill flip="none" rotWithShape="1">
              <a:gsLst>
                <a:gs pos="96999">
                  <a:srgbClr val="FFFF00">
                    <a:alpha val="76000"/>
                    <a:lumMod val="59000"/>
                    <a:lumOff val="41000"/>
                  </a:srgbClr>
                </a:gs>
                <a:gs pos="26000">
                  <a:srgbClr val="FFFF00">
                    <a:alpha val="18000"/>
                    <a:lumMod val="78000"/>
                    <a:lumOff val="22000"/>
                  </a:srgbClr>
                </a:gs>
              </a:gsLst>
              <a:path path="circle">
                <a:fillToRect l="50000" t="50000" r="50000" b="50000"/>
              </a:path>
              <a:tileRect/>
            </a:grad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dirty="0"/>
            </a:p>
          </p:txBody>
        </p:sp>
        <p:sp>
          <p:nvSpPr>
            <p:cNvPr id="6" name="Oval 5"/>
            <p:cNvSpPr/>
            <p:nvPr/>
          </p:nvSpPr>
          <p:spPr>
            <a:xfrm>
              <a:off x="3394055" y="1764179"/>
              <a:ext cx="3558996" cy="3659581"/>
            </a:xfrm>
            <a:prstGeom prst="ellipse">
              <a:avLst/>
            </a:prstGeom>
            <a:gradFill>
              <a:gsLst>
                <a:gs pos="100000">
                  <a:schemeClr val="accent1">
                    <a:lumMod val="60000"/>
                    <a:lumOff val="40000"/>
                    <a:alpha val="63000"/>
                  </a:schemeClr>
                </a:gs>
                <a:gs pos="26000">
                  <a:schemeClr val="tx2">
                    <a:alpha val="9000"/>
                    <a:lumMod val="50000"/>
                    <a:lumOff val="50000"/>
                  </a:schemeClr>
                </a:gs>
              </a:gsLst>
              <a:path path="circle">
                <a:fillToRect l="50000" t="50000" r="50000" b="50000"/>
              </a:path>
            </a:grad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sp>
          <p:nvSpPr>
            <p:cNvPr id="5" name="Oval 4"/>
            <p:cNvSpPr/>
            <p:nvPr/>
          </p:nvSpPr>
          <p:spPr>
            <a:xfrm>
              <a:off x="4393287" y="2768340"/>
              <a:ext cx="1599285" cy="1644485"/>
            </a:xfrm>
            <a:prstGeom prst="ellipse">
              <a:avLst/>
            </a:prstGeom>
            <a:gradFill>
              <a:gsLst>
                <a:gs pos="81000">
                  <a:schemeClr val="tx1"/>
                </a:gs>
                <a:gs pos="100000">
                  <a:schemeClr val="tx1"/>
                </a:gs>
                <a:gs pos="52000">
                  <a:srgbClr val="C7B376">
                    <a:alpha val="75000"/>
                    <a:lumMod val="89000"/>
                  </a:srgbClr>
                </a:gs>
              </a:gsLst>
              <a:path path="circle">
                <a:fillToRect l="50000" t="50000" r="50000" b="50000"/>
              </a:path>
            </a:grad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438" tIns="37719" rIns="75438" bIns="37719" numCol="1" spcCol="0" rtlCol="0" fromWordArt="0" anchor="ctr" anchorCtr="0" forceAA="0" compatLnSpc="1">
              <a:prstTxWarp prst="textNoShape">
                <a:avLst/>
              </a:prstTxWarp>
              <a:noAutofit/>
            </a:bodyPr>
            <a:lstStyle/>
            <a:p>
              <a:pPr algn="ctr"/>
              <a:endParaRPr lang="en-US" sz="1485"/>
            </a:p>
          </p:txBody>
        </p:sp>
        <p:cxnSp>
          <p:nvCxnSpPr>
            <p:cNvPr id="10" name="Straight Connector 9"/>
            <p:cNvCxnSpPr>
              <a:cxnSpLocks/>
              <a:stCxn id="5" idx="6"/>
              <a:endCxn id="7" idx="6"/>
            </p:cNvCxnSpPr>
            <p:nvPr/>
          </p:nvCxnSpPr>
          <p:spPr>
            <a:xfrm flipV="1">
              <a:off x="5992572" y="3590582"/>
              <a:ext cx="2315108" cy="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50568" y="2544350"/>
              <a:ext cx="2189214" cy="746144"/>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1039" y="532194"/>
              <a:ext cx="624496" cy="229972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35050" y="4030589"/>
              <a:ext cx="1992066" cy="127515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5" idx="5"/>
            </p:cNvCxnSpPr>
            <p:nvPr/>
          </p:nvCxnSpPr>
          <p:spPr>
            <a:xfrm flipH="1" flipV="1">
              <a:off x="5758362" y="4171996"/>
              <a:ext cx="1808915" cy="14588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152876" y="4429492"/>
              <a:ext cx="100518" cy="236056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70423" y="995299"/>
              <a:ext cx="1329944" cy="1942093"/>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700785" y="3251456"/>
              <a:ext cx="1017136" cy="583404"/>
            </a:xfrm>
            <a:prstGeom prst="rect">
              <a:avLst/>
            </a:prstGeom>
            <a:noFill/>
          </p:spPr>
          <p:txBody>
            <a:bodyPr wrap="square" rtlCol="0">
              <a:spAutoFit/>
            </a:bodyPr>
            <a:lstStyle/>
            <a:p>
              <a:r>
                <a:rPr lang="en-US" sz="2647" dirty="0">
                  <a:latin typeface="Arial" panose="020B0604020202020204" pitchFamily="34" charset="0"/>
                  <a:cs typeface="Arial" panose="020B0604020202020204" pitchFamily="34" charset="0"/>
                </a:rPr>
                <a:t>OAA</a:t>
              </a:r>
            </a:p>
          </p:txBody>
        </p:sp>
        <p:sp>
          <p:nvSpPr>
            <p:cNvPr id="48" name="TextBox 47"/>
            <p:cNvSpPr txBox="1"/>
            <p:nvPr/>
          </p:nvSpPr>
          <p:spPr>
            <a:xfrm>
              <a:off x="4859043" y="2144074"/>
              <a:ext cx="1181428" cy="641421"/>
            </a:xfrm>
            <a:prstGeom prst="rect">
              <a:avLst/>
            </a:prstGeom>
            <a:noFill/>
          </p:spPr>
          <p:txBody>
            <a:bodyPr wrap="square" rtlCol="0">
              <a:spAutoFit/>
            </a:bodyPr>
            <a:lstStyle/>
            <a:p>
              <a:r>
                <a:rPr lang="en-US" sz="1485" dirty="0">
                  <a:latin typeface="Arial" panose="020B0604020202020204" pitchFamily="34" charset="0"/>
                  <a:cs typeface="Arial" panose="020B0604020202020204" pitchFamily="34" charset="0"/>
                </a:rPr>
                <a:t>Campuses</a:t>
              </a:r>
            </a:p>
          </p:txBody>
        </p:sp>
        <p:sp>
          <p:nvSpPr>
            <p:cNvPr id="49" name="TextBox 48"/>
            <p:cNvSpPr txBox="1"/>
            <p:nvPr/>
          </p:nvSpPr>
          <p:spPr>
            <a:xfrm>
              <a:off x="5925759" y="2839307"/>
              <a:ext cx="1155359" cy="374612"/>
            </a:xfrm>
            <a:prstGeom prst="rect">
              <a:avLst/>
            </a:prstGeom>
            <a:noFill/>
          </p:spPr>
          <p:txBody>
            <a:bodyPr wrap="square" rtlCol="0">
              <a:spAutoFit/>
            </a:bodyPr>
            <a:lstStyle/>
            <a:p>
              <a:r>
                <a:rPr lang="en-US" sz="1485" dirty="0">
                  <a:latin typeface="Arial" panose="020B0604020202020204" pitchFamily="34" charset="0"/>
                  <a:cs typeface="Arial" panose="020B0604020202020204" pitchFamily="34" charset="0"/>
                </a:rPr>
                <a:t>Regents</a:t>
              </a:r>
            </a:p>
          </p:txBody>
        </p:sp>
        <p:sp>
          <p:nvSpPr>
            <p:cNvPr id="50" name="TextBox 49"/>
            <p:cNvSpPr txBox="1"/>
            <p:nvPr/>
          </p:nvSpPr>
          <p:spPr>
            <a:xfrm>
              <a:off x="3898072" y="2485329"/>
              <a:ext cx="1083920" cy="374612"/>
            </a:xfrm>
            <a:prstGeom prst="rect">
              <a:avLst/>
            </a:prstGeom>
            <a:noFill/>
          </p:spPr>
          <p:txBody>
            <a:bodyPr wrap="square" rtlCol="0">
              <a:spAutoFit/>
            </a:bodyPr>
            <a:lstStyle/>
            <a:p>
              <a:r>
                <a:rPr lang="en-US" sz="1485" dirty="0">
                  <a:latin typeface="Arial" panose="020B0604020202020204" pitchFamily="34" charset="0"/>
                  <a:cs typeface="Arial" panose="020B0604020202020204" pitchFamily="34" charset="0"/>
                </a:rPr>
                <a:t>CDHE</a:t>
              </a:r>
            </a:p>
          </p:txBody>
        </p:sp>
        <p:sp>
          <p:nvSpPr>
            <p:cNvPr id="51" name="TextBox 50"/>
            <p:cNvSpPr txBox="1"/>
            <p:nvPr/>
          </p:nvSpPr>
          <p:spPr>
            <a:xfrm>
              <a:off x="3342369" y="3331596"/>
              <a:ext cx="1141508" cy="908231"/>
            </a:xfrm>
            <a:prstGeom prst="rect">
              <a:avLst/>
            </a:prstGeom>
            <a:noFill/>
          </p:spPr>
          <p:txBody>
            <a:bodyPr wrap="square" rtlCol="0">
              <a:spAutoFit/>
            </a:bodyPr>
            <a:lstStyle/>
            <a:p>
              <a:pPr algn="ctr"/>
              <a:r>
                <a:rPr lang="en-US" sz="1485" dirty="0">
                  <a:latin typeface="Arial" panose="020B0604020202020204" pitchFamily="34" charset="0"/>
                  <a:cs typeface="Arial" panose="020B0604020202020204" pitchFamily="34" charset="0"/>
                </a:rPr>
                <a:t>President</a:t>
              </a:r>
            </a:p>
            <a:p>
              <a:pPr algn="ctr"/>
              <a:r>
                <a:rPr lang="en-US" sz="1485" dirty="0">
                  <a:latin typeface="Arial" panose="020B0604020202020204" pitchFamily="34" charset="0"/>
                  <a:cs typeface="Arial" panose="020B0604020202020204" pitchFamily="34" charset="0"/>
                </a:rPr>
                <a:t>&amp;</a:t>
              </a:r>
            </a:p>
            <a:p>
              <a:pPr algn="ctr"/>
              <a:r>
                <a:rPr lang="en-US" sz="1485" dirty="0">
                  <a:latin typeface="Arial" panose="020B0604020202020204" pitchFamily="34" charset="0"/>
                  <a:cs typeface="Arial" panose="020B0604020202020204" pitchFamily="34" charset="0"/>
                </a:rPr>
                <a:t>VPs</a:t>
              </a:r>
            </a:p>
          </p:txBody>
        </p:sp>
        <p:sp>
          <p:nvSpPr>
            <p:cNvPr id="52" name="TextBox 51"/>
            <p:cNvSpPr txBox="1"/>
            <p:nvPr/>
          </p:nvSpPr>
          <p:spPr>
            <a:xfrm>
              <a:off x="4102989" y="4454744"/>
              <a:ext cx="1049887" cy="641421"/>
            </a:xfrm>
            <a:prstGeom prst="rect">
              <a:avLst/>
            </a:prstGeom>
            <a:noFill/>
          </p:spPr>
          <p:txBody>
            <a:bodyPr wrap="square" rtlCol="0">
              <a:spAutoFit/>
            </a:bodyPr>
            <a:lstStyle/>
            <a:p>
              <a:r>
                <a:rPr lang="en-US" sz="1485" dirty="0">
                  <a:latin typeface="Arial" panose="020B0604020202020204" pitchFamily="34" charset="0"/>
                  <a:cs typeface="Arial" panose="020B0604020202020204" pitchFamily="34" charset="0"/>
                </a:rPr>
                <a:t>Faculty</a:t>
              </a:r>
            </a:p>
            <a:p>
              <a:r>
                <a:rPr lang="en-US" sz="1485" dirty="0">
                  <a:latin typeface="Arial" panose="020B0604020202020204" pitchFamily="34" charset="0"/>
                  <a:cs typeface="Arial" panose="020B0604020202020204" pitchFamily="34" charset="0"/>
                </a:rPr>
                <a:t>Council</a:t>
              </a:r>
            </a:p>
          </p:txBody>
        </p:sp>
        <p:sp>
          <p:nvSpPr>
            <p:cNvPr id="53" name="TextBox 52"/>
            <p:cNvSpPr txBox="1"/>
            <p:nvPr/>
          </p:nvSpPr>
          <p:spPr>
            <a:xfrm>
              <a:off x="5236049" y="4618782"/>
              <a:ext cx="1129499" cy="374612"/>
            </a:xfrm>
            <a:prstGeom prst="rect">
              <a:avLst/>
            </a:prstGeom>
            <a:noFill/>
          </p:spPr>
          <p:txBody>
            <a:bodyPr wrap="square" rtlCol="0">
              <a:spAutoFit/>
            </a:bodyPr>
            <a:lstStyle/>
            <a:p>
              <a:r>
                <a:rPr lang="en-US" sz="1485" dirty="0">
                  <a:latin typeface="Arial" panose="020B0604020202020204" pitchFamily="34" charset="0"/>
                  <a:cs typeface="Arial" panose="020B0604020202020204" pitchFamily="34" charset="0"/>
                </a:rPr>
                <a:t>Other IHE</a:t>
              </a:r>
            </a:p>
          </p:txBody>
        </p:sp>
        <p:sp>
          <p:nvSpPr>
            <p:cNvPr id="54" name="TextBox 53"/>
            <p:cNvSpPr txBox="1"/>
            <p:nvPr/>
          </p:nvSpPr>
          <p:spPr>
            <a:xfrm>
              <a:off x="5969987" y="3846199"/>
              <a:ext cx="954362" cy="641421"/>
            </a:xfrm>
            <a:prstGeom prst="rect">
              <a:avLst/>
            </a:prstGeom>
            <a:noFill/>
          </p:spPr>
          <p:txBody>
            <a:bodyPr wrap="square" rtlCol="0">
              <a:spAutoFit/>
            </a:bodyPr>
            <a:lstStyle/>
            <a:p>
              <a:r>
                <a:rPr lang="en-US" sz="1485" dirty="0">
                  <a:latin typeface="Arial" panose="020B0604020202020204" pitchFamily="34" charset="0"/>
                  <a:cs typeface="Arial" panose="020B0604020202020204" pitchFamily="34" charset="0"/>
                </a:rPr>
                <a:t>National</a:t>
              </a:r>
            </a:p>
          </p:txBody>
        </p:sp>
        <p:sp>
          <p:nvSpPr>
            <p:cNvPr id="55" name="TextBox 54"/>
            <p:cNvSpPr txBox="1"/>
            <p:nvPr/>
          </p:nvSpPr>
          <p:spPr>
            <a:xfrm rot="19250248">
              <a:off x="2122237" y="1489616"/>
              <a:ext cx="2882773" cy="821540"/>
            </a:xfrm>
            <a:prstGeom prst="rect">
              <a:avLst/>
            </a:prstGeom>
            <a:noFill/>
          </p:spPr>
          <p:txBody>
            <a:bodyPr wrap="square" rtlCol="0">
              <a:spAutoFit/>
            </a:bodyPr>
            <a:lstStyle/>
            <a:p>
              <a:pPr algn="ctr"/>
              <a:r>
                <a:rPr lang="en-US" sz="1324" dirty="0">
                  <a:latin typeface="Arial" panose="020B0604020202020204" pitchFamily="34" charset="0"/>
                  <a:cs typeface="Arial" panose="020B0604020202020204" pitchFamily="34" charset="0"/>
                </a:rPr>
                <a:t>General Education Council</a:t>
              </a:r>
            </a:p>
            <a:p>
              <a:pPr algn="ctr"/>
              <a:r>
                <a:rPr lang="en-US" sz="1324" dirty="0">
                  <a:latin typeface="Arial" panose="020B0604020202020204" pitchFamily="34" charset="0"/>
                  <a:cs typeface="Arial" panose="020B0604020202020204" pitchFamily="34" charset="0"/>
                </a:rPr>
                <a:t>Academic Council</a:t>
              </a:r>
            </a:p>
            <a:p>
              <a:pPr algn="ctr"/>
              <a:r>
                <a:rPr lang="en-US" sz="1324" dirty="0">
                  <a:latin typeface="Arial" panose="020B0604020202020204" pitchFamily="34" charset="0"/>
                  <a:cs typeface="Arial" panose="020B0604020202020204" pitchFamily="34" charset="0"/>
                </a:rPr>
                <a:t>CCHE</a:t>
              </a:r>
            </a:p>
          </p:txBody>
        </p:sp>
        <p:sp>
          <p:nvSpPr>
            <p:cNvPr id="56" name="TextBox 55"/>
            <p:cNvSpPr txBox="1"/>
            <p:nvPr/>
          </p:nvSpPr>
          <p:spPr>
            <a:xfrm rot="1775158">
              <a:off x="2508596" y="5194420"/>
              <a:ext cx="2933002" cy="1056459"/>
            </a:xfrm>
            <a:prstGeom prst="rect">
              <a:avLst/>
            </a:prstGeom>
            <a:noFill/>
          </p:spPr>
          <p:txBody>
            <a:bodyPr wrap="square" rtlCol="0">
              <a:spAutoFit/>
            </a:bodyPr>
            <a:lstStyle/>
            <a:p>
              <a:pPr algn="ctr"/>
              <a:r>
                <a:rPr lang="en-US" sz="1320" dirty="0">
                  <a:latin typeface="Arial" panose="020B0604020202020204" pitchFamily="34" charset="0"/>
                  <a:cs typeface="Arial" panose="020B0604020202020204" pitchFamily="34" charset="0"/>
                </a:rPr>
                <a:t>Reports to FC</a:t>
              </a:r>
            </a:p>
            <a:p>
              <a:pPr algn="ctr"/>
              <a:r>
                <a:rPr lang="en-US" sz="1320" dirty="0">
                  <a:latin typeface="Arial" panose="020B0604020202020204" pitchFamily="34" charset="0"/>
                  <a:cs typeface="Arial" panose="020B0604020202020204" pitchFamily="34" charset="0"/>
                </a:rPr>
                <a:t>Staff several committees</a:t>
              </a:r>
            </a:p>
            <a:p>
              <a:pPr algn="ctr"/>
              <a:r>
                <a:rPr lang="en-US" sz="1320" dirty="0">
                  <a:latin typeface="Arial" panose="020B0604020202020204" pitchFamily="34" charset="0"/>
                  <a:cs typeface="Arial" panose="020B0604020202020204" pitchFamily="34" charset="0"/>
                </a:rPr>
                <a:t>Budget for FC staff, P&amp;T</a:t>
              </a:r>
            </a:p>
            <a:p>
              <a:pPr algn="ctr"/>
              <a:r>
                <a:rPr lang="en-US" sz="1320" dirty="0">
                  <a:latin typeface="Arial" panose="020B0604020202020204" pitchFamily="34" charset="0"/>
                  <a:cs typeface="Arial" panose="020B0604020202020204" pitchFamily="34" charset="0"/>
                </a:rPr>
                <a:t>Staff President on FC/FAs</a:t>
              </a:r>
            </a:p>
          </p:txBody>
        </p:sp>
        <p:sp>
          <p:nvSpPr>
            <p:cNvPr id="57" name="TextBox 56"/>
            <p:cNvSpPr txBox="1"/>
            <p:nvPr/>
          </p:nvSpPr>
          <p:spPr>
            <a:xfrm rot="586143">
              <a:off x="4102420" y="483391"/>
              <a:ext cx="3027765" cy="1297367"/>
            </a:xfrm>
            <a:prstGeom prst="rect">
              <a:avLst/>
            </a:prstGeom>
            <a:noFill/>
          </p:spPr>
          <p:txBody>
            <a:bodyPr wrap="square" rtlCol="0">
              <a:spAutoFit/>
            </a:bodyPr>
            <a:lstStyle/>
            <a:p>
              <a:pPr algn="ctr"/>
              <a:r>
                <a:rPr lang="en-US" sz="1324" dirty="0">
                  <a:latin typeface="Arial" panose="020B0604020202020204" pitchFamily="34" charset="0"/>
                  <a:cs typeface="Arial" panose="020B0604020202020204" pitchFamily="34" charset="0"/>
                </a:rPr>
                <a:t>APSs</a:t>
              </a:r>
            </a:p>
            <a:p>
              <a:pPr algn="ctr"/>
              <a:r>
                <a:rPr lang="en-US" sz="1324" dirty="0">
                  <a:latin typeface="Arial" panose="020B0604020202020204" pitchFamily="34" charset="0"/>
                  <a:cs typeface="Arial" panose="020B0604020202020204" pitchFamily="34" charset="0"/>
                </a:rPr>
                <a:t>Certificates, Degrees, Tenure</a:t>
              </a:r>
            </a:p>
            <a:p>
              <a:pPr algn="ctr"/>
              <a:r>
                <a:rPr lang="en-US" sz="1324" dirty="0">
                  <a:latin typeface="Arial" panose="020B0604020202020204" pitchFamily="34" charset="0"/>
                  <a:cs typeface="Arial" panose="020B0604020202020204" pitchFamily="34" charset="0"/>
                </a:rPr>
                <a:t>Awards &amp; Grants, </a:t>
              </a:r>
            </a:p>
            <a:p>
              <a:pPr algn="ctr"/>
              <a:r>
                <a:rPr lang="en-US" sz="1324">
                  <a:latin typeface="Arial" panose="020B0604020202020204" pitchFamily="34" charset="0"/>
                  <a:cs typeface="Arial" panose="020B0604020202020204" pitchFamily="34" charset="0"/>
                </a:rPr>
                <a:t>Pre-collegiate,</a:t>
              </a:r>
              <a:endParaRPr lang="en-US" sz="1324" dirty="0">
                <a:latin typeface="Arial" panose="020B0604020202020204" pitchFamily="34" charset="0"/>
                <a:cs typeface="Arial" panose="020B0604020202020204" pitchFamily="34" charset="0"/>
              </a:endParaRPr>
            </a:p>
            <a:p>
              <a:pPr algn="ctr"/>
              <a:r>
                <a:rPr lang="en-US" sz="1324" dirty="0">
                  <a:latin typeface="Arial" panose="020B0604020202020204" pitchFamily="34" charset="0"/>
                  <a:cs typeface="Arial" panose="020B0604020202020204" pitchFamily="34" charset="0"/>
                </a:rPr>
                <a:t>MOOCs, SARA</a:t>
              </a:r>
            </a:p>
          </p:txBody>
        </p:sp>
        <p:sp>
          <p:nvSpPr>
            <p:cNvPr id="58" name="TextBox 57"/>
            <p:cNvSpPr txBox="1"/>
            <p:nvPr/>
          </p:nvSpPr>
          <p:spPr>
            <a:xfrm rot="16200000">
              <a:off x="1354792" y="3411724"/>
              <a:ext cx="2814678" cy="1000896"/>
            </a:xfrm>
            <a:prstGeom prst="rect">
              <a:avLst/>
            </a:prstGeom>
            <a:noFill/>
          </p:spPr>
          <p:txBody>
            <a:bodyPr wrap="square" rtlCol="0">
              <a:spAutoFit/>
            </a:bodyPr>
            <a:lstStyle/>
            <a:p>
              <a:pPr algn="ctr"/>
              <a:r>
                <a:rPr lang="en-US" sz="1324" dirty="0">
                  <a:latin typeface="Arial" panose="020B0604020202020204" pitchFamily="34" charset="0"/>
                  <a:cs typeface="Arial" panose="020B0604020202020204" pitchFamily="34" charset="0"/>
                </a:rPr>
                <a:t>Reports, legislation</a:t>
              </a:r>
            </a:p>
            <a:p>
              <a:pPr algn="ctr"/>
              <a:r>
                <a:rPr lang="en-US" sz="1324" dirty="0">
                  <a:latin typeface="Arial" panose="020B0604020202020204" pitchFamily="34" charset="0"/>
                  <a:cs typeface="Arial" panose="020B0604020202020204" pitchFamily="34" charset="0"/>
                </a:rPr>
                <a:t>3</a:t>
              </a:r>
              <a:r>
                <a:rPr lang="en-US" sz="1324" baseline="30000" dirty="0">
                  <a:latin typeface="Arial" panose="020B0604020202020204" pitchFamily="34" charset="0"/>
                  <a:cs typeface="Arial" panose="020B0604020202020204" pitchFamily="34" charset="0"/>
                </a:rPr>
                <a:t>rd</a:t>
              </a:r>
              <a:r>
                <a:rPr lang="en-US" sz="1324" dirty="0">
                  <a:latin typeface="Arial" panose="020B0604020202020204" pitchFamily="34" charset="0"/>
                  <a:cs typeface="Arial" panose="020B0604020202020204" pitchFamily="34" charset="0"/>
                </a:rPr>
                <a:t> level reviews, projects</a:t>
              </a:r>
            </a:p>
            <a:p>
              <a:pPr algn="ctr"/>
              <a:r>
                <a:rPr lang="en-US" sz="1324" dirty="0">
                  <a:latin typeface="Arial" panose="020B0604020202020204" pitchFamily="34" charset="0"/>
                  <a:cs typeface="Arial" panose="020B0604020202020204" pitchFamily="34" charset="0"/>
                </a:rPr>
                <a:t>Academic voice in </a:t>
              </a:r>
            </a:p>
            <a:p>
              <a:pPr algn="ctr"/>
              <a:r>
                <a:rPr lang="en-US" sz="1324" dirty="0">
                  <a:latin typeface="Arial" panose="020B0604020202020204" pitchFamily="34" charset="0"/>
                  <a:cs typeface="Arial" panose="020B0604020202020204" pitchFamily="34" charset="0"/>
                </a:rPr>
                <a:t>President’s Cabinet</a:t>
              </a:r>
            </a:p>
          </p:txBody>
        </p:sp>
        <p:sp>
          <p:nvSpPr>
            <p:cNvPr id="59" name="TextBox 58"/>
            <p:cNvSpPr txBox="1"/>
            <p:nvPr/>
          </p:nvSpPr>
          <p:spPr>
            <a:xfrm rot="3564695">
              <a:off x="5963767" y="1881597"/>
              <a:ext cx="2966949" cy="1060587"/>
            </a:xfrm>
            <a:prstGeom prst="rect">
              <a:avLst/>
            </a:prstGeom>
            <a:noFill/>
          </p:spPr>
          <p:txBody>
            <a:bodyPr wrap="square" rtlCol="0">
              <a:spAutoFit/>
            </a:bodyPr>
            <a:lstStyle/>
            <a:p>
              <a:pPr algn="ctr"/>
              <a:r>
                <a:rPr lang="en-US" sz="1412" dirty="0">
                  <a:latin typeface="Arial" panose="020B0604020202020204" pitchFamily="34" charset="0"/>
                  <a:cs typeface="Arial" panose="020B0604020202020204" pitchFamily="34" charset="0"/>
                </a:rPr>
                <a:t>UA committee</a:t>
              </a:r>
            </a:p>
            <a:p>
              <a:pPr algn="ctr"/>
              <a:r>
                <a:rPr lang="en-US" sz="1412" dirty="0">
                  <a:latin typeface="Arial" panose="020B0604020202020204" pitchFamily="34" charset="0"/>
                  <a:cs typeface="Arial" panose="020B0604020202020204" pitchFamily="34" charset="0"/>
                </a:rPr>
                <a:t>Laws &amp; Policies</a:t>
              </a:r>
            </a:p>
            <a:p>
              <a:pPr algn="ctr"/>
              <a:r>
                <a:rPr lang="en-US" sz="1412" dirty="0">
                  <a:latin typeface="Arial" panose="020B0604020202020204" pitchFamily="34" charset="0"/>
                  <a:cs typeface="Arial" panose="020B0604020202020204" pitchFamily="34" charset="0"/>
                </a:rPr>
                <a:t>Individual meetings </a:t>
              </a:r>
            </a:p>
            <a:p>
              <a:pPr algn="ctr"/>
              <a:r>
                <a:rPr lang="en-US" sz="1412" dirty="0">
                  <a:latin typeface="Arial" panose="020B0604020202020204" pitchFamily="34" charset="0"/>
                  <a:cs typeface="Arial" panose="020B0604020202020204" pitchFamily="34" charset="0"/>
                </a:rPr>
                <a:t>Analyses, as requested</a:t>
              </a:r>
              <a:endParaRPr lang="en-US" sz="1485" dirty="0">
                <a:latin typeface="Arial" panose="020B0604020202020204" pitchFamily="34" charset="0"/>
                <a:cs typeface="Arial" panose="020B0604020202020204" pitchFamily="34" charset="0"/>
              </a:endParaRPr>
            </a:p>
          </p:txBody>
        </p:sp>
        <p:sp>
          <p:nvSpPr>
            <p:cNvPr id="60" name="TextBox 59"/>
            <p:cNvSpPr txBox="1"/>
            <p:nvPr/>
          </p:nvSpPr>
          <p:spPr>
            <a:xfrm rot="17401969">
              <a:off x="6473279" y="4040738"/>
              <a:ext cx="2047025" cy="776133"/>
            </a:xfrm>
            <a:prstGeom prst="rect">
              <a:avLst/>
            </a:prstGeom>
            <a:noFill/>
          </p:spPr>
          <p:txBody>
            <a:bodyPr wrap="square" rtlCol="0">
              <a:spAutoFit/>
            </a:bodyPr>
            <a:lstStyle/>
            <a:p>
              <a:pPr algn="ctr"/>
              <a:r>
                <a:rPr lang="en-US" sz="1324" dirty="0">
                  <a:latin typeface="Arial" panose="020B0604020202020204" pitchFamily="34" charset="0"/>
                  <a:cs typeface="Arial" panose="020B0604020202020204" pitchFamily="34" charset="0"/>
                </a:rPr>
                <a:t>NASH</a:t>
              </a:r>
            </a:p>
            <a:p>
              <a:pPr algn="ctr"/>
              <a:r>
                <a:rPr lang="en-US" sz="1324" dirty="0">
                  <a:latin typeface="Arial" panose="020B0604020202020204" pitchFamily="34" charset="0"/>
                  <a:cs typeface="Arial" panose="020B0604020202020204" pitchFamily="34" charset="0"/>
                </a:rPr>
                <a:t>SHEEO</a:t>
              </a:r>
            </a:p>
            <a:p>
              <a:pPr algn="ctr"/>
              <a:r>
                <a:rPr lang="en-US" sz="1324" dirty="0">
                  <a:latin typeface="Arial" panose="020B0604020202020204" pitchFamily="34" charset="0"/>
                  <a:cs typeface="Arial" panose="020B0604020202020204" pitchFamily="34" charset="0"/>
                </a:rPr>
                <a:t>EDUCAUSE</a:t>
              </a:r>
            </a:p>
          </p:txBody>
        </p:sp>
        <p:sp>
          <p:nvSpPr>
            <p:cNvPr id="61" name="TextBox 60"/>
            <p:cNvSpPr txBox="1"/>
            <p:nvPr/>
          </p:nvSpPr>
          <p:spPr>
            <a:xfrm rot="19886002">
              <a:off x="4767914" y="5300022"/>
              <a:ext cx="2885505" cy="1056459"/>
            </a:xfrm>
            <a:prstGeom prst="rect">
              <a:avLst/>
            </a:prstGeom>
            <a:noFill/>
          </p:spPr>
          <p:txBody>
            <a:bodyPr wrap="square" rtlCol="0">
              <a:spAutoFit/>
            </a:bodyPr>
            <a:lstStyle/>
            <a:p>
              <a:pPr algn="ctr"/>
              <a:r>
                <a:rPr lang="en-US" sz="1320" dirty="0">
                  <a:latin typeface="Arial" panose="020B0604020202020204" pitchFamily="34" charset="0"/>
                  <a:cs typeface="Arial" panose="020B0604020202020204" pitchFamily="34" charset="0"/>
                </a:rPr>
                <a:t>Partnerships </a:t>
              </a:r>
            </a:p>
            <a:p>
              <a:pPr algn="ctr"/>
              <a:r>
                <a:rPr lang="en-US" sz="1320" dirty="0">
                  <a:latin typeface="Arial" panose="020B0604020202020204" pitchFamily="34" charset="0"/>
                  <a:cs typeface="Arial" panose="020B0604020202020204" pitchFamily="34" charset="0"/>
                </a:rPr>
                <a:t>in Pre-collegiate</a:t>
              </a:r>
            </a:p>
            <a:p>
              <a:pPr algn="ctr"/>
              <a:r>
                <a:rPr lang="en-US" sz="1320" dirty="0">
                  <a:latin typeface="Arial" panose="020B0604020202020204" pitchFamily="34" charset="0"/>
                  <a:cs typeface="Arial" panose="020B0604020202020204" pitchFamily="34" charset="0"/>
                </a:rPr>
                <a:t>Joint positions - legislative </a:t>
              </a:r>
            </a:p>
            <a:p>
              <a:pPr algn="ctr"/>
              <a:r>
                <a:rPr lang="en-US" sz="1320" dirty="0">
                  <a:latin typeface="Arial" panose="020B0604020202020204" pitchFamily="34" charset="0"/>
                  <a:cs typeface="Arial" panose="020B0604020202020204" pitchFamily="34" charset="0"/>
                </a:rPr>
                <a:t>and CCHE matters</a:t>
              </a:r>
            </a:p>
          </p:txBody>
        </p:sp>
        <p:sp>
          <p:nvSpPr>
            <p:cNvPr id="62" name="TextBox 61"/>
            <p:cNvSpPr txBox="1"/>
            <p:nvPr/>
          </p:nvSpPr>
          <p:spPr>
            <a:xfrm>
              <a:off x="5576147" y="4044527"/>
              <a:ext cx="203759" cy="431208"/>
            </a:xfrm>
            <a:prstGeom prst="rect">
              <a:avLst/>
            </a:prstGeom>
            <a:noFill/>
          </p:spPr>
          <p:txBody>
            <a:bodyPr wrap="none" rtlCol="0">
              <a:spAutoFit/>
            </a:bodyPr>
            <a:lstStyle/>
            <a:p>
              <a:endParaRPr lang="en-US" dirty="0"/>
            </a:p>
          </p:txBody>
        </p:sp>
      </p:grpSp>
      <p:sp>
        <p:nvSpPr>
          <p:cNvPr id="30" name="TextBox 29">
            <a:extLst>
              <a:ext uri="{FF2B5EF4-FFF2-40B4-BE49-F238E27FC236}">
                <a16:creationId xmlns:a16="http://schemas.microsoft.com/office/drawing/2014/main" id="{8A3F688F-D682-6443-BB3E-2934521F34AB}"/>
              </a:ext>
            </a:extLst>
          </p:cNvPr>
          <p:cNvSpPr txBox="1"/>
          <p:nvPr/>
        </p:nvSpPr>
        <p:spPr>
          <a:xfrm>
            <a:off x="343883" y="4072164"/>
            <a:ext cx="2051923" cy="581057"/>
          </a:xfrm>
          <a:prstGeom prst="rect">
            <a:avLst/>
          </a:prstGeom>
          <a:solidFill>
            <a:schemeClr val="accent4">
              <a:lumMod val="40000"/>
              <a:lumOff val="60000"/>
            </a:schemeClr>
          </a:solidFill>
        </p:spPr>
        <p:txBody>
          <a:bodyPr wrap="square" rtlCol="0">
            <a:spAutoFit/>
          </a:bodyPr>
          <a:lstStyle/>
          <a:p>
            <a:r>
              <a:rPr lang="en-US" sz="1588" dirty="0">
                <a:latin typeface="Arial" panose="020B0604020202020204" pitchFamily="34" charset="0"/>
                <a:cs typeface="Arial" panose="020B0604020202020204" pitchFamily="34" charset="0"/>
              </a:rPr>
              <a:t>President’s Teaching Scholars Program</a:t>
            </a:r>
          </a:p>
        </p:txBody>
      </p:sp>
      <p:sp>
        <p:nvSpPr>
          <p:cNvPr id="31" name="TextBox 30">
            <a:extLst>
              <a:ext uri="{FF2B5EF4-FFF2-40B4-BE49-F238E27FC236}">
                <a16:creationId xmlns:a16="http://schemas.microsoft.com/office/drawing/2014/main" id="{130D5923-EACE-4133-ACBD-0413C77E5E8A}"/>
              </a:ext>
            </a:extLst>
          </p:cNvPr>
          <p:cNvSpPr txBox="1"/>
          <p:nvPr/>
        </p:nvSpPr>
        <p:spPr>
          <a:xfrm>
            <a:off x="343883" y="3366368"/>
            <a:ext cx="2035858" cy="581057"/>
          </a:xfrm>
          <a:prstGeom prst="rect">
            <a:avLst/>
          </a:prstGeom>
          <a:solidFill>
            <a:schemeClr val="accent1">
              <a:alpha val="27000"/>
            </a:schemeClr>
          </a:solidFill>
        </p:spPr>
        <p:txBody>
          <a:bodyPr wrap="square" rtlCol="0">
            <a:spAutoFit/>
          </a:bodyPr>
          <a:lstStyle/>
          <a:p>
            <a:r>
              <a:rPr lang="en-US" sz="1588" dirty="0">
                <a:latin typeface="Arial" panose="020B0604020202020204" pitchFamily="34" charset="0"/>
                <a:cs typeface="Arial" panose="020B0604020202020204" pitchFamily="34" charset="0"/>
              </a:rPr>
              <a:t>The Office of Digital Education </a:t>
            </a:r>
          </a:p>
        </p:txBody>
      </p:sp>
      <p:sp>
        <p:nvSpPr>
          <p:cNvPr id="34" name="TextBox 33">
            <a:extLst>
              <a:ext uri="{FF2B5EF4-FFF2-40B4-BE49-F238E27FC236}">
                <a16:creationId xmlns:a16="http://schemas.microsoft.com/office/drawing/2014/main" id="{69A2E9AA-EF9A-4E4A-9C52-A0B179AF4871}"/>
              </a:ext>
            </a:extLst>
          </p:cNvPr>
          <p:cNvSpPr txBox="1"/>
          <p:nvPr/>
        </p:nvSpPr>
        <p:spPr>
          <a:xfrm>
            <a:off x="328135" y="1724056"/>
            <a:ext cx="2051898" cy="581057"/>
          </a:xfrm>
          <a:prstGeom prst="rect">
            <a:avLst/>
          </a:prstGeom>
          <a:solidFill>
            <a:schemeClr val="accent1">
              <a:alpha val="27000"/>
            </a:schemeClr>
          </a:solidFill>
        </p:spPr>
        <p:txBody>
          <a:bodyPr wrap="square" rtlCol="0">
            <a:spAutoFit/>
          </a:bodyPr>
          <a:lstStyle/>
          <a:p>
            <a:r>
              <a:rPr lang="en-US" sz="1588" dirty="0">
                <a:latin typeface="Arial" panose="020B0604020202020204" pitchFamily="34" charset="0"/>
                <a:cs typeface="Arial" panose="020B0604020202020204" pitchFamily="34" charset="0"/>
              </a:rPr>
              <a:t>Coleman Institute for Cognitive Disabilities</a:t>
            </a:r>
          </a:p>
        </p:txBody>
      </p:sp>
      <p:sp>
        <p:nvSpPr>
          <p:cNvPr id="35" name="TextBox 34">
            <a:extLst>
              <a:ext uri="{FF2B5EF4-FFF2-40B4-BE49-F238E27FC236}">
                <a16:creationId xmlns:a16="http://schemas.microsoft.com/office/drawing/2014/main" id="{0AC607AE-4E17-4729-BCD0-A80210DC1B29}"/>
              </a:ext>
            </a:extLst>
          </p:cNvPr>
          <p:cNvSpPr txBox="1"/>
          <p:nvPr/>
        </p:nvSpPr>
        <p:spPr>
          <a:xfrm>
            <a:off x="328135" y="1024367"/>
            <a:ext cx="2067671" cy="581057"/>
          </a:xfrm>
          <a:prstGeom prst="rect">
            <a:avLst/>
          </a:prstGeom>
          <a:solidFill>
            <a:schemeClr val="accent1">
              <a:alpha val="27000"/>
            </a:schemeClr>
          </a:solidFill>
        </p:spPr>
        <p:txBody>
          <a:bodyPr wrap="square" rtlCol="0">
            <a:spAutoFit/>
          </a:bodyPr>
          <a:lstStyle/>
          <a:p>
            <a:r>
              <a:rPr lang="en-US" sz="1588" dirty="0">
                <a:latin typeface="Arial" panose="020B0604020202020204" pitchFamily="34" charset="0"/>
                <a:cs typeface="Arial" panose="020B0604020202020204" pitchFamily="34" charset="0"/>
              </a:rPr>
              <a:t>Academic Innovation Programs</a:t>
            </a:r>
          </a:p>
        </p:txBody>
      </p:sp>
      <p:sp>
        <p:nvSpPr>
          <p:cNvPr id="36" name="TextBox 35">
            <a:extLst>
              <a:ext uri="{FF2B5EF4-FFF2-40B4-BE49-F238E27FC236}">
                <a16:creationId xmlns:a16="http://schemas.microsoft.com/office/drawing/2014/main" id="{533FF9DF-0A83-4580-91AF-EB890162E25B}"/>
              </a:ext>
            </a:extLst>
          </p:cNvPr>
          <p:cNvSpPr txBox="1"/>
          <p:nvPr/>
        </p:nvSpPr>
        <p:spPr>
          <a:xfrm>
            <a:off x="344523" y="5471160"/>
            <a:ext cx="2598338" cy="581057"/>
          </a:xfrm>
          <a:prstGeom prst="rect">
            <a:avLst/>
          </a:prstGeom>
          <a:solidFill>
            <a:schemeClr val="accent4">
              <a:lumMod val="40000"/>
              <a:lumOff val="60000"/>
            </a:schemeClr>
          </a:solidFill>
        </p:spPr>
        <p:txBody>
          <a:bodyPr wrap="square" rtlCol="0">
            <a:spAutoFit/>
          </a:bodyPr>
          <a:lstStyle/>
          <a:p>
            <a:r>
              <a:rPr lang="en-US" sz="1588" dirty="0">
                <a:latin typeface="Arial" panose="020B0604020202020204" pitchFamily="34" charset="0"/>
                <a:cs typeface="Arial" panose="020B0604020202020204" pitchFamily="34" charset="0"/>
              </a:rPr>
              <a:t>Faculty Senate Grievance Committee Administration</a:t>
            </a:r>
          </a:p>
        </p:txBody>
      </p:sp>
      <p:sp>
        <p:nvSpPr>
          <p:cNvPr id="37" name="TextBox 36">
            <a:extLst>
              <a:ext uri="{FF2B5EF4-FFF2-40B4-BE49-F238E27FC236}">
                <a16:creationId xmlns:a16="http://schemas.microsoft.com/office/drawing/2014/main" id="{EA066F77-4434-4668-9D04-9EC6A4F42F52}"/>
              </a:ext>
            </a:extLst>
          </p:cNvPr>
          <p:cNvSpPr txBox="1"/>
          <p:nvPr/>
        </p:nvSpPr>
        <p:spPr>
          <a:xfrm>
            <a:off x="324344" y="2423745"/>
            <a:ext cx="2055397" cy="825419"/>
          </a:xfrm>
          <a:prstGeom prst="rect">
            <a:avLst/>
          </a:prstGeom>
          <a:solidFill>
            <a:schemeClr val="accent1">
              <a:alpha val="27000"/>
            </a:schemeClr>
          </a:solidFill>
        </p:spPr>
        <p:txBody>
          <a:bodyPr wrap="square" rtlCol="0">
            <a:spAutoFit/>
          </a:bodyPr>
          <a:lstStyle/>
          <a:p>
            <a:r>
              <a:rPr lang="en-US" sz="1588" dirty="0">
                <a:latin typeface="Arial" panose="020B0604020202020204" pitchFamily="34" charset="0"/>
                <a:cs typeface="Arial" panose="020B0604020202020204" pitchFamily="34" charset="0"/>
              </a:rPr>
              <a:t>FY22 - Innovation &amp; Entrepreneurship Initiative</a:t>
            </a:r>
          </a:p>
        </p:txBody>
      </p:sp>
      <p:sp>
        <p:nvSpPr>
          <p:cNvPr id="4" name="TextBox 3">
            <a:extLst>
              <a:ext uri="{FF2B5EF4-FFF2-40B4-BE49-F238E27FC236}">
                <a16:creationId xmlns:a16="http://schemas.microsoft.com/office/drawing/2014/main" id="{5BE8F3DD-9AAC-487F-8A71-1A8942783A59}"/>
              </a:ext>
            </a:extLst>
          </p:cNvPr>
          <p:cNvSpPr txBox="1"/>
          <p:nvPr/>
        </p:nvSpPr>
        <p:spPr>
          <a:xfrm>
            <a:off x="2729506" y="209166"/>
            <a:ext cx="5901139" cy="526939"/>
          </a:xfrm>
          <a:prstGeom prst="rect">
            <a:avLst/>
          </a:prstGeom>
          <a:noFill/>
        </p:spPr>
        <p:txBody>
          <a:bodyPr wrap="square" rtlCol="0">
            <a:spAutoFit/>
          </a:bodyPr>
          <a:lstStyle/>
          <a:p>
            <a:pPr algn="ctr"/>
            <a:r>
              <a:rPr lang="en-US" sz="2824" b="1" dirty="0">
                <a:solidFill>
                  <a:schemeClr val="tx1">
                    <a:lumMod val="65000"/>
                    <a:lumOff val="35000"/>
                  </a:schemeClr>
                </a:solidFill>
                <a:latin typeface="Arial" panose="020B0604020202020204" pitchFamily="34" charset="0"/>
                <a:cs typeface="Arial" panose="020B0604020202020204" pitchFamily="34" charset="0"/>
              </a:rPr>
              <a:t>OFFICE OF ACADEMIC AFFAIRS</a:t>
            </a:r>
          </a:p>
        </p:txBody>
      </p:sp>
      <p:sp>
        <p:nvSpPr>
          <p:cNvPr id="38" name="TextBox 37">
            <a:extLst>
              <a:ext uri="{FF2B5EF4-FFF2-40B4-BE49-F238E27FC236}">
                <a16:creationId xmlns:a16="http://schemas.microsoft.com/office/drawing/2014/main" id="{BF2A3F88-F983-496E-8129-AE8E0F2BED76}"/>
              </a:ext>
            </a:extLst>
          </p:cNvPr>
          <p:cNvSpPr txBox="1"/>
          <p:nvPr/>
        </p:nvSpPr>
        <p:spPr>
          <a:xfrm>
            <a:off x="343884" y="4771853"/>
            <a:ext cx="2035858" cy="581057"/>
          </a:xfrm>
          <a:prstGeom prst="rect">
            <a:avLst/>
          </a:prstGeom>
          <a:solidFill>
            <a:schemeClr val="accent4">
              <a:lumMod val="40000"/>
              <a:lumOff val="60000"/>
            </a:schemeClr>
          </a:solidFill>
        </p:spPr>
        <p:txBody>
          <a:bodyPr wrap="square" rtlCol="0">
            <a:spAutoFit/>
          </a:bodyPr>
          <a:lstStyle/>
          <a:p>
            <a:r>
              <a:rPr lang="en-US" sz="1588" dirty="0">
                <a:latin typeface="Arial" panose="020B0604020202020204" pitchFamily="34" charset="0"/>
                <a:cs typeface="Arial" panose="020B0604020202020204" pitchFamily="34" charset="0"/>
              </a:rPr>
              <a:t>Faculty Council Administration</a:t>
            </a:r>
          </a:p>
        </p:txBody>
      </p:sp>
      <p:sp>
        <p:nvSpPr>
          <p:cNvPr id="8" name="TextBox 7"/>
          <p:cNvSpPr txBox="1"/>
          <p:nvPr/>
        </p:nvSpPr>
        <p:spPr>
          <a:xfrm>
            <a:off x="8193630" y="5991647"/>
            <a:ext cx="739305" cy="261610"/>
          </a:xfrm>
          <a:prstGeom prst="rect">
            <a:avLst/>
          </a:prstGeom>
          <a:noFill/>
        </p:spPr>
        <p:txBody>
          <a:bodyPr wrap="none" rtlCol="0">
            <a:spAutoFit/>
          </a:bodyPr>
          <a:lstStyle/>
          <a:p>
            <a:r>
              <a:rPr lang="en-US" sz="1050" i="1" dirty="0" smtClean="0">
                <a:solidFill>
                  <a:srgbClr val="FF0000"/>
                </a:solidFill>
              </a:rPr>
              <a:t>UPDATED</a:t>
            </a:r>
            <a:endParaRPr lang="en-US" sz="1050" i="1" dirty="0">
              <a:solidFill>
                <a:srgbClr val="FF0000"/>
              </a:solidFill>
            </a:endParaRPr>
          </a:p>
        </p:txBody>
      </p:sp>
    </p:spTree>
    <p:extLst>
      <p:ext uri="{BB962C8B-B14F-4D97-AF65-F5344CB8AC3E}">
        <p14:creationId xmlns:p14="http://schemas.microsoft.com/office/powerpoint/2010/main" val="61275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15</a:t>
            </a:fld>
            <a:endParaRPr lang="en-US"/>
          </a:p>
        </p:txBody>
      </p:sp>
      <p:sp>
        <p:nvSpPr>
          <p:cNvPr id="6" name="Title 2"/>
          <p:cNvSpPr txBox="1">
            <a:spLocks/>
          </p:cNvSpPr>
          <p:nvPr/>
        </p:nvSpPr>
        <p:spPr>
          <a:xfrm>
            <a:off x="371728"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dirty="0"/>
              <a:t>Advancement</a:t>
            </a:r>
          </a:p>
        </p:txBody>
      </p:sp>
      <p:sp>
        <p:nvSpPr>
          <p:cNvPr id="10" name="Content Placeholder 7"/>
          <p:cNvSpPr>
            <a:spLocks noGrp="1"/>
          </p:cNvSpPr>
          <p:nvPr>
            <p:ph idx="1"/>
          </p:nvPr>
        </p:nvSpPr>
        <p:spPr>
          <a:xfrm>
            <a:off x="4572000" y="1245141"/>
            <a:ext cx="4186136" cy="4836174"/>
          </a:xfrm>
        </p:spPr>
        <p:txBody>
          <a:bodyPr>
            <a:normAutofit/>
          </a:bodyPr>
          <a:lstStyle/>
          <a:p>
            <a:pPr marL="0" indent="0">
              <a:buNone/>
            </a:pPr>
            <a:r>
              <a:rPr lang="en-US" i="1"/>
              <a:t>CU Advancement aspires to unite donors with their passions, elevate grand ideas and prudently manage philanthropy—all to spark enduring support of a university that creates transformative impact in our communities and around the world.</a:t>
            </a:r>
          </a:p>
          <a:p>
            <a:pPr marL="0" indent="0">
              <a:buNone/>
            </a:pPr>
            <a:endParaRPr lang="en-US" i="1"/>
          </a:p>
          <a:p>
            <a:pPr marL="0" indent="0">
              <a:buNone/>
            </a:pPr>
            <a:r>
              <a:rPr lang="en-US" i="1"/>
              <a:t>Across the university’s four campuses, the CU System and the CU Foundation, a team of about 350 collectively engage donors, alumni and other constituents to promote the university’s mission and success.</a:t>
            </a:r>
          </a:p>
        </p:txBody>
      </p:sp>
      <p:pic>
        <p:nvPicPr>
          <p:cNvPr id="4" name="Picture 3"/>
          <p:cNvPicPr>
            <a:picLocks noChangeAspect="1"/>
          </p:cNvPicPr>
          <p:nvPr/>
        </p:nvPicPr>
        <p:blipFill>
          <a:blip r:embed="rId3"/>
          <a:stretch>
            <a:fillRect/>
          </a:stretch>
        </p:blipFill>
        <p:spPr>
          <a:xfrm>
            <a:off x="229208" y="1377781"/>
            <a:ext cx="4171950" cy="3933825"/>
          </a:xfrm>
          <a:prstGeom prst="rect">
            <a:avLst/>
          </a:prstGeom>
          <a:effectLst>
            <a:outerShdw blurRad="50800" dist="50800" dir="5400000" algn="ctr" rotWithShape="0">
              <a:srgbClr val="000000">
                <a:alpha val="38000"/>
              </a:srgbClr>
            </a:outerShdw>
          </a:effectLst>
        </p:spPr>
      </p:pic>
    </p:spTree>
    <p:extLst>
      <p:ext uri="{BB962C8B-B14F-4D97-AF65-F5344CB8AC3E}">
        <p14:creationId xmlns:p14="http://schemas.microsoft.com/office/powerpoint/2010/main" val="749181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r code&#10;&#10;Description automatically generated">
            <a:extLst>
              <a:ext uri="{FF2B5EF4-FFF2-40B4-BE49-F238E27FC236}">
                <a16:creationId xmlns:a16="http://schemas.microsoft.com/office/drawing/2014/main" id="{BBA71FB4-8A70-4723-9181-488FE6092933}"/>
              </a:ext>
            </a:extLst>
          </p:cNvPr>
          <p:cNvPicPr>
            <a:picLocks noChangeAspect="1"/>
          </p:cNvPicPr>
          <p:nvPr/>
        </p:nvPicPr>
        <p:blipFill>
          <a:blip r:embed="rId3"/>
          <a:stretch>
            <a:fillRect/>
          </a:stretch>
        </p:blipFill>
        <p:spPr>
          <a:xfrm>
            <a:off x="242362" y="420805"/>
            <a:ext cx="491003" cy="473102"/>
          </a:xfrm>
          <a:prstGeom prst="rect">
            <a:avLst/>
          </a:prstGeom>
        </p:spPr>
      </p:pic>
      <p:pic>
        <p:nvPicPr>
          <p:cNvPr id="2" name="Picture 1">
            <a:extLst>
              <a:ext uri="{FF2B5EF4-FFF2-40B4-BE49-F238E27FC236}">
                <a16:creationId xmlns:a16="http://schemas.microsoft.com/office/drawing/2014/main" id="{CD5E3EE5-3619-451E-81A2-388F5F3555B7}"/>
              </a:ext>
            </a:extLst>
          </p:cNvPr>
          <p:cNvPicPr>
            <a:picLocks noChangeAspect="1"/>
          </p:cNvPicPr>
          <p:nvPr/>
        </p:nvPicPr>
        <p:blipFill rotWithShape="1">
          <a:blip r:embed="rId4"/>
          <a:srcRect l="1455" r="1614" b="2174"/>
          <a:stretch/>
        </p:blipFill>
        <p:spPr>
          <a:xfrm>
            <a:off x="42521" y="2981242"/>
            <a:ext cx="5592389" cy="2813995"/>
          </a:xfrm>
          <a:prstGeom prst="rect">
            <a:avLst/>
          </a:prstGeom>
        </p:spPr>
      </p:pic>
      <p:sp>
        <p:nvSpPr>
          <p:cNvPr id="4" name="Rectangle 3">
            <a:extLst>
              <a:ext uri="{FF2B5EF4-FFF2-40B4-BE49-F238E27FC236}">
                <a16:creationId xmlns:a16="http://schemas.microsoft.com/office/drawing/2014/main" id="{FA2D4C53-AD2D-4EC5-BF5D-02DB316AFD45}"/>
              </a:ext>
            </a:extLst>
          </p:cNvPr>
          <p:cNvSpPr/>
          <p:nvPr/>
        </p:nvSpPr>
        <p:spPr>
          <a:xfrm>
            <a:off x="5609616" y="1109603"/>
            <a:ext cx="3612932" cy="1737463"/>
          </a:xfrm>
          <a:prstGeom prst="rect">
            <a:avLst/>
          </a:prstGeom>
        </p:spPr>
        <p:txBody>
          <a:bodyPr wrap="square">
            <a:spAutoFit/>
          </a:bodyPr>
          <a:lstStyle/>
          <a:p>
            <a:pPr>
              <a:buClr>
                <a:srgbClr val="C7B07B"/>
              </a:buClr>
            </a:pPr>
            <a:r>
              <a:rPr lang="en-US" sz="1350" b="1" i="1" dirty="0">
                <a:solidFill>
                  <a:srgbClr val="C7B07B"/>
                </a:solidFill>
                <a:latin typeface="Helvetica Neue" panose="02000503000000020004" pitchFamily="2" charset="0"/>
                <a:ea typeface="Helvetica Neue" panose="02000503000000020004" pitchFamily="2" charset="0"/>
                <a:cs typeface="Helvetica Neue" panose="02000503000000020004" pitchFamily="2" charset="0"/>
              </a:rPr>
              <a:t>OUR HISTORY</a:t>
            </a:r>
          </a:p>
          <a:p>
            <a:pPr>
              <a:buClr>
                <a:srgbClr val="C7B07B"/>
              </a:buClr>
            </a:pPr>
            <a:endParaRPr lang="en-US" sz="375" b="1" i="1" dirty="0">
              <a:solidFill>
                <a:srgbClr val="C7B07B"/>
              </a:solidFill>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Clr>
                <a:srgbClr val="C7B07B"/>
              </a:buClr>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Created July 2018 as Denver | Anschutz department</a:t>
            </a:r>
          </a:p>
          <a:p>
            <a:pPr marL="214313" indent="-214313">
              <a:buClr>
                <a:srgbClr val="C7B07B"/>
              </a:buClr>
              <a:buFont typeface="Arial" panose="020B0604020202020204" pitchFamily="34" charset="0"/>
              <a:buChar char="•"/>
            </a:pPr>
            <a:endParaRPr lang="en-US" sz="375" dirty="0">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Clr>
                <a:srgbClr val="C7B07B"/>
              </a:buClr>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Moved to System Administration in November 2020</a:t>
            </a:r>
          </a:p>
          <a:p>
            <a:pPr marL="214313" indent="-214313">
              <a:buClr>
                <a:srgbClr val="C7B07B"/>
              </a:buClr>
              <a:buFont typeface="Arial" panose="020B0604020202020204" pitchFamily="34" charset="0"/>
              <a:buChar char="•"/>
            </a:pPr>
            <a:endParaRPr lang="en-US" sz="375" dirty="0">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Clr>
                <a:srgbClr val="C7B07B"/>
              </a:buClr>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Expanded services and support to all four CU campuses</a:t>
            </a:r>
          </a:p>
          <a:p>
            <a:pPr marL="214313" indent="-214313">
              <a:buClr>
                <a:srgbClr val="C7B07B"/>
              </a:buClr>
              <a:buFont typeface="Arial" panose="020B0604020202020204" pitchFamily="34" charset="0"/>
              <a:buChar char="•"/>
            </a:pPr>
            <a:endParaRPr lang="en-US" sz="375" dirty="0">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Clr>
                <a:srgbClr val="C7B07B"/>
              </a:buClr>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52 employees + 9 UIS-dedicated partners and growing!</a:t>
            </a:r>
          </a:p>
          <a:p>
            <a:pPr marL="214313" indent="-214313">
              <a:buClr>
                <a:srgbClr val="C7B07B"/>
              </a:buClr>
              <a:buFont typeface="Arial" panose="020B0604020202020204" pitchFamily="34" charset="0"/>
              <a:buChar char="•"/>
            </a:pPr>
            <a:endParaRPr lang="en-US" sz="750" dirty="0">
              <a:latin typeface="Helvetica Neue" panose="02000503000000020004" pitchFamily="2" charset="0"/>
              <a:ea typeface="Helvetica Neue" panose="02000503000000020004" pitchFamily="2" charset="0"/>
              <a:cs typeface="Helvetica Neue" panose="02000503000000020004" pitchFamily="2" charset="0"/>
            </a:endParaRPr>
          </a:p>
          <a:p>
            <a:pPr>
              <a:buClr>
                <a:srgbClr val="C7B07B"/>
              </a:buClr>
            </a:pPr>
            <a:r>
              <a:rPr lang="en-US" sz="1013" i="1" dirty="0">
                <a:solidFill>
                  <a:schemeClr val="tx1">
                    <a:lumMod val="75000"/>
                    <a:lumOff val="25000"/>
                  </a:schemeClr>
                </a:solidFill>
                <a:latin typeface="HelveticaNeueLT Std Thin" panose="020B0403020202020204" pitchFamily="34" charset="0"/>
              </a:rPr>
              <a:t>   “We are reimagining the ways a university supports online </a:t>
            </a:r>
          </a:p>
          <a:p>
            <a:pPr>
              <a:buClr>
                <a:srgbClr val="C7B07B"/>
              </a:buClr>
            </a:pPr>
            <a:r>
              <a:rPr lang="en-US" sz="1013" i="1" dirty="0">
                <a:solidFill>
                  <a:schemeClr val="tx1">
                    <a:lumMod val="75000"/>
                    <a:lumOff val="25000"/>
                  </a:schemeClr>
                </a:solidFill>
                <a:latin typeface="HelveticaNeueLT Std Thin" panose="020B0403020202020204" pitchFamily="34" charset="0"/>
              </a:rPr>
              <a:t>    learning, faculty development and the implementation of </a:t>
            </a:r>
          </a:p>
          <a:p>
            <a:pPr>
              <a:buClr>
                <a:srgbClr val="C7B07B"/>
              </a:buClr>
            </a:pPr>
            <a:r>
              <a:rPr lang="en-US" sz="1013" i="1" dirty="0">
                <a:solidFill>
                  <a:schemeClr val="tx1">
                    <a:lumMod val="75000"/>
                    <a:lumOff val="25000"/>
                  </a:schemeClr>
                </a:solidFill>
                <a:latin typeface="HelveticaNeueLT Std Thin" panose="020B0403020202020204" pitchFamily="34" charset="0"/>
              </a:rPr>
              <a:t>    technology”</a:t>
            </a:r>
            <a:endParaRPr lang="en-US" sz="1013" i="1" dirty="0">
              <a:solidFill>
                <a:schemeClr val="tx1">
                  <a:lumMod val="75000"/>
                  <a:lumOff val="25000"/>
                </a:schemeClr>
              </a:solidFill>
              <a:latin typeface="HelveticaNeueLT Std Thin" panose="020B0403020202020204" pitchFamily="34" charset="0"/>
              <a:ea typeface="Helvetica Neue" panose="02000503000000020004" pitchFamily="2" charset="0"/>
              <a:cs typeface="Helvetica Neue" panose="02000503000000020004" pitchFamily="2" charset="0"/>
            </a:endParaRPr>
          </a:p>
        </p:txBody>
      </p:sp>
      <p:sp>
        <p:nvSpPr>
          <p:cNvPr id="53" name="Rectangle 52">
            <a:extLst>
              <a:ext uri="{FF2B5EF4-FFF2-40B4-BE49-F238E27FC236}">
                <a16:creationId xmlns:a16="http://schemas.microsoft.com/office/drawing/2014/main" id="{1FE02FC3-34F9-449F-B630-9E439AD43934}"/>
              </a:ext>
            </a:extLst>
          </p:cNvPr>
          <p:cNvSpPr/>
          <p:nvPr/>
        </p:nvSpPr>
        <p:spPr>
          <a:xfrm>
            <a:off x="5745829" y="3032604"/>
            <a:ext cx="2523698" cy="300082"/>
          </a:xfrm>
          <a:prstGeom prst="rect">
            <a:avLst/>
          </a:prstGeom>
        </p:spPr>
        <p:txBody>
          <a:bodyPr wrap="square">
            <a:spAutoFit/>
          </a:bodyPr>
          <a:lstStyle/>
          <a:p>
            <a:pPr>
              <a:buClr>
                <a:srgbClr val="C7B07B"/>
              </a:buClr>
            </a:pPr>
            <a:r>
              <a:rPr lang="en-US" sz="1350" b="1" i="1" dirty="0">
                <a:solidFill>
                  <a:srgbClr val="C7B07B"/>
                </a:solidFill>
                <a:latin typeface="Helvetica Neue" panose="02000503000000020004" pitchFamily="2" charset="0"/>
                <a:ea typeface="Helvetica Neue" panose="02000503000000020004" pitchFamily="2" charset="0"/>
                <a:cs typeface="Helvetica Neue" panose="02000503000000020004" pitchFamily="2" charset="0"/>
              </a:rPr>
              <a:t>HOW TO FIND US</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Rectangle 53">
            <a:extLst>
              <a:ext uri="{FF2B5EF4-FFF2-40B4-BE49-F238E27FC236}">
                <a16:creationId xmlns:a16="http://schemas.microsoft.com/office/drawing/2014/main" id="{FFED4519-3EF2-4B6C-8105-685E7410AC45}"/>
              </a:ext>
            </a:extLst>
          </p:cNvPr>
          <p:cNvSpPr/>
          <p:nvPr/>
        </p:nvSpPr>
        <p:spPr>
          <a:xfrm>
            <a:off x="182880" y="2598594"/>
            <a:ext cx="2523698" cy="300082"/>
          </a:xfrm>
          <a:prstGeom prst="rect">
            <a:avLst/>
          </a:prstGeom>
        </p:spPr>
        <p:txBody>
          <a:bodyPr wrap="square">
            <a:spAutoFit/>
          </a:bodyPr>
          <a:lstStyle/>
          <a:p>
            <a:pPr>
              <a:buClr>
                <a:srgbClr val="C7B07B"/>
              </a:buClr>
            </a:pPr>
            <a:r>
              <a:rPr lang="en-US" sz="1350" b="1" i="1" dirty="0">
                <a:solidFill>
                  <a:srgbClr val="C7B07B"/>
                </a:solidFill>
                <a:latin typeface="Helvetica Neue" panose="02000503000000020004" pitchFamily="2" charset="0"/>
                <a:ea typeface="Helvetica Neue" panose="02000503000000020004" pitchFamily="2" charset="0"/>
                <a:cs typeface="Helvetica Neue" panose="02000503000000020004" pitchFamily="2" charset="0"/>
              </a:rPr>
              <a:t>OUR SERVICES</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6">
            <a:extLst>
              <a:ext uri="{FF2B5EF4-FFF2-40B4-BE49-F238E27FC236}">
                <a16:creationId xmlns:a16="http://schemas.microsoft.com/office/drawing/2014/main" id="{42E35412-FA76-4999-BA89-A56C381D21B3}"/>
              </a:ext>
            </a:extLst>
          </p:cNvPr>
          <p:cNvPicPr>
            <a:picLocks noChangeAspect="1"/>
          </p:cNvPicPr>
          <p:nvPr/>
        </p:nvPicPr>
        <p:blipFill>
          <a:blip r:embed="rId5"/>
          <a:stretch>
            <a:fillRect/>
          </a:stretch>
        </p:blipFill>
        <p:spPr>
          <a:xfrm>
            <a:off x="5745829" y="3518225"/>
            <a:ext cx="3398171" cy="1682590"/>
          </a:xfrm>
          <a:prstGeom prst="rect">
            <a:avLst/>
          </a:prstGeom>
        </p:spPr>
      </p:pic>
      <p:pic>
        <p:nvPicPr>
          <p:cNvPr id="55" name="Picture 54">
            <a:extLst>
              <a:ext uri="{FF2B5EF4-FFF2-40B4-BE49-F238E27FC236}">
                <a16:creationId xmlns:a16="http://schemas.microsoft.com/office/drawing/2014/main" id="{A5312FC7-E2DC-4DF5-888F-6DE304D31EA5}"/>
              </a:ext>
            </a:extLst>
          </p:cNvPr>
          <p:cNvPicPr>
            <a:picLocks noChangeAspect="1"/>
          </p:cNvPicPr>
          <p:nvPr/>
        </p:nvPicPr>
        <p:blipFill rotWithShape="1">
          <a:blip r:embed="rId6"/>
          <a:srcRect l="1303" t="22652" r="3665" b="15942"/>
          <a:stretch/>
        </p:blipFill>
        <p:spPr>
          <a:xfrm>
            <a:off x="37474" y="1370521"/>
            <a:ext cx="5477948" cy="1145507"/>
          </a:xfrm>
          <a:prstGeom prst="rect">
            <a:avLst/>
          </a:prstGeom>
          <a:ln w="6350">
            <a:solidFill>
              <a:schemeClr val="bg2">
                <a:lumMod val="75000"/>
              </a:schemeClr>
            </a:solidFill>
          </a:ln>
          <a:effectLst>
            <a:outerShdw blurRad="50800" dist="38100" dir="2700000" algn="tl" rotWithShape="0">
              <a:schemeClr val="bg2">
                <a:lumMod val="75000"/>
                <a:alpha val="40000"/>
              </a:schemeClr>
            </a:outerShdw>
          </a:effectLst>
        </p:spPr>
      </p:pic>
      <p:sp>
        <p:nvSpPr>
          <p:cNvPr id="56" name="Rectangle 55">
            <a:extLst>
              <a:ext uri="{FF2B5EF4-FFF2-40B4-BE49-F238E27FC236}">
                <a16:creationId xmlns:a16="http://schemas.microsoft.com/office/drawing/2014/main" id="{98FC15C7-5976-4FED-B9C6-B74B7CC42AC3}"/>
              </a:ext>
            </a:extLst>
          </p:cNvPr>
          <p:cNvSpPr/>
          <p:nvPr/>
        </p:nvSpPr>
        <p:spPr>
          <a:xfrm>
            <a:off x="182880" y="1070438"/>
            <a:ext cx="2523698" cy="300082"/>
          </a:xfrm>
          <a:prstGeom prst="rect">
            <a:avLst/>
          </a:prstGeom>
        </p:spPr>
        <p:txBody>
          <a:bodyPr wrap="square">
            <a:spAutoFit/>
          </a:bodyPr>
          <a:lstStyle/>
          <a:p>
            <a:pPr>
              <a:buClr>
                <a:srgbClr val="C7B07B"/>
              </a:buClr>
            </a:pPr>
            <a:r>
              <a:rPr lang="en-US" sz="1350" b="1" i="1" dirty="0">
                <a:solidFill>
                  <a:srgbClr val="C7B07B"/>
                </a:solidFill>
                <a:latin typeface="Helvetica Neue" panose="02000503000000020004" pitchFamily="2" charset="0"/>
                <a:ea typeface="Helvetica Neue" panose="02000503000000020004" pitchFamily="2" charset="0"/>
                <a:cs typeface="Helvetica Neue" panose="02000503000000020004" pitchFamily="2" charset="0"/>
              </a:rPr>
              <a:t>OUR GOALS</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Title 1">
            <a:extLst>
              <a:ext uri="{FF2B5EF4-FFF2-40B4-BE49-F238E27FC236}">
                <a16:creationId xmlns:a16="http://schemas.microsoft.com/office/drawing/2014/main" id="{1EEC99EA-B299-4329-B6B7-05B8057239F5}"/>
              </a:ext>
            </a:extLst>
          </p:cNvPr>
          <p:cNvSpPr>
            <a:spLocks noGrp="1"/>
          </p:cNvSpPr>
          <p:nvPr>
            <p:ph type="title"/>
          </p:nvPr>
        </p:nvSpPr>
        <p:spPr>
          <a:xfrm>
            <a:off x="749592" y="299685"/>
            <a:ext cx="6999635" cy="688341"/>
          </a:xfrm>
        </p:spPr>
        <p:txBody>
          <a:bodyPr>
            <a:normAutofit/>
          </a:bodyPr>
          <a:lstStyle/>
          <a:p>
            <a:r>
              <a:rPr lang="en-US" sz="2775" dirty="0">
                <a:solidFill>
                  <a:schemeClr val="bg1"/>
                </a:solidFill>
                <a:latin typeface="Helvetica Neue" panose="02000503000000020004" pitchFamily="2" charset="0"/>
              </a:rPr>
              <a:t>OFFICE OF DIGITAL EDUCATION</a:t>
            </a:r>
            <a:endParaRPr lang="en-US" sz="2775" dirty="0">
              <a:solidFill>
                <a:schemeClr val="bg1"/>
              </a:solidFill>
            </a:endParaRPr>
          </a:p>
        </p:txBody>
      </p:sp>
      <p:pic>
        <p:nvPicPr>
          <p:cNvPr id="13" name="Picture 12"/>
          <p:cNvPicPr>
            <a:picLocks noChangeAspect="1"/>
          </p:cNvPicPr>
          <p:nvPr/>
        </p:nvPicPr>
        <p:blipFill>
          <a:blip r:embed="rId7"/>
          <a:stretch>
            <a:fillRect/>
          </a:stretch>
        </p:blipFill>
        <p:spPr>
          <a:xfrm>
            <a:off x="0" y="159108"/>
            <a:ext cx="8973057" cy="862224"/>
          </a:xfrm>
          <a:prstGeom prst="rect">
            <a:avLst/>
          </a:prstGeom>
        </p:spPr>
      </p:pic>
      <p:sp>
        <p:nvSpPr>
          <p:cNvPr id="14" name="Title 2"/>
          <p:cNvSpPr txBox="1">
            <a:spLocks/>
          </p:cNvSpPr>
          <p:nvPr/>
        </p:nvSpPr>
        <p:spPr>
          <a:xfrm>
            <a:off x="371728"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dirty="0" smtClean="0"/>
              <a:t>Office of Digital Education</a:t>
            </a:r>
            <a:endParaRPr lang="en-US" dirty="0"/>
          </a:p>
        </p:txBody>
      </p:sp>
    </p:spTree>
    <p:extLst>
      <p:ext uri="{BB962C8B-B14F-4D97-AF65-F5344CB8AC3E}">
        <p14:creationId xmlns:p14="http://schemas.microsoft.com/office/powerpoint/2010/main" val="296836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17</a:t>
            </a:fld>
            <a:endParaRPr lang="en-US"/>
          </a:p>
        </p:txBody>
      </p:sp>
      <p:sp>
        <p:nvSpPr>
          <p:cNvPr id="6" name="Title 2"/>
          <p:cNvSpPr txBox="1">
            <a:spLocks/>
          </p:cNvSpPr>
          <p:nvPr/>
        </p:nvSpPr>
        <p:spPr>
          <a:xfrm>
            <a:off x="304799" y="329433"/>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Procurement Service Center</a:t>
            </a:r>
          </a:p>
        </p:txBody>
      </p:sp>
      <p:sp>
        <p:nvSpPr>
          <p:cNvPr id="10" name="Content Placeholder 7"/>
          <p:cNvSpPr>
            <a:spLocks noGrp="1"/>
          </p:cNvSpPr>
          <p:nvPr>
            <p:ph idx="1"/>
          </p:nvPr>
        </p:nvSpPr>
        <p:spPr>
          <a:xfrm>
            <a:off x="304799" y="1226078"/>
            <a:ext cx="4497421" cy="4961106"/>
          </a:xfrm>
        </p:spPr>
        <p:txBody>
          <a:bodyPr>
            <a:normAutofit fontScale="92500"/>
          </a:bodyPr>
          <a:lstStyle/>
          <a:p>
            <a:pPr marL="0" indent="0">
              <a:buNone/>
            </a:pPr>
            <a:r>
              <a:rPr lang="en-US" i="1"/>
              <a:t>The Procurement Service Center (PSC) provides leadership to the University of Colorado in the procurement of goods and services and in paying debts to vendors and travelers by combining sound business controls with efficient and timely service. </a:t>
            </a:r>
          </a:p>
          <a:p>
            <a:pPr marL="0" indent="0">
              <a:buNone/>
            </a:pPr>
            <a:endParaRPr lang="en-US" i="1"/>
          </a:p>
          <a:p>
            <a:pPr marL="0" indent="0">
              <a:buNone/>
            </a:pPr>
            <a:r>
              <a:rPr lang="en-US" i="1"/>
              <a:t>The functional areas of the PSC include Purchasing Services, Strategic Sourcing, Supplier Relationship Management, Payable Services, Commercial Card Program, Travel Program, Small Business Program, Contract Services, and Procurement Systems. </a:t>
            </a:r>
          </a:p>
          <a:p>
            <a:pPr marL="0" indent="0">
              <a:buNone/>
            </a:pPr>
            <a:endParaRPr lang="en-US" i="1"/>
          </a:p>
          <a:p>
            <a:pPr marL="0" indent="0">
              <a:buNone/>
            </a:pPr>
            <a:r>
              <a:rPr lang="en-US" i="1"/>
              <a:t>PSC is the system owner of CU Marketplace and Concur Travel and Expense.</a:t>
            </a:r>
          </a:p>
        </p:txBody>
      </p:sp>
      <p:sp>
        <p:nvSpPr>
          <p:cNvPr id="7" name="TextBox 6"/>
          <p:cNvSpPr txBox="1"/>
          <p:nvPr/>
        </p:nvSpPr>
        <p:spPr>
          <a:xfrm>
            <a:off x="6553200" y="3427109"/>
            <a:ext cx="755015" cy="369332"/>
          </a:xfrm>
          <a:prstGeom prst="rect">
            <a:avLst/>
          </a:prstGeom>
          <a:noFill/>
        </p:spPr>
        <p:txBody>
          <a:bodyPr wrap="none" rtlCol="0">
            <a:spAutoFit/>
          </a:bodyPr>
          <a:lstStyle/>
          <a:p>
            <a:r>
              <a:rPr lang="en-US"/>
              <a:t>image</a:t>
            </a:r>
          </a:p>
        </p:txBody>
      </p:sp>
      <p:pic>
        <p:nvPicPr>
          <p:cNvPr id="4" name="Picture 3"/>
          <p:cNvPicPr>
            <a:picLocks noChangeAspect="1"/>
          </p:cNvPicPr>
          <p:nvPr/>
        </p:nvPicPr>
        <p:blipFill>
          <a:blip r:embed="rId3"/>
          <a:stretch>
            <a:fillRect/>
          </a:stretch>
        </p:blipFill>
        <p:spPr>
          <a:xfrm>
            <a:off x="5467758" y="1345048"/>
            <a:ext cx="2925898" cy="2551866"/>
          </a:xfrm>
          <a:prstGeom prst="rect">
            <a:avLst/>
          </a:prstGeom>
          <a:effectLst>
            <a:outerShdw blurRad="50800" dist="50800" dir="5400000" algn="ctr" rotWithShape="0">
              <a:srgbClr val="000000">
                <a:alpha val="48000"/>
              </a:srgbClr>
            </a:outerShdw>
          </a:effectLst>
        </p:spPr>
      </p:pic>
      <p:pic>
        <p:nvPicPr>
          <p:cNvPr id="8" name="Picture 7"/>
          <p:cNvPicPr>
            <a:picLocks noChangeAspect="1"/>
          </p:cNvPicPr>
          <p:nvPr/>
        </p:nvPicPr>
        <p:blipFill>
          <a:blip r:embed="rId4"/>
          <a:stretch>
            <a:fillRect/>
          </a:stretch>
        </p:blipFill>
        <p:spPr>
          <a:xfrm>
            <a:off x="7078495" y="4221972"/>
            <a:ext cx="1562100" cy="1562100"/>
          </a:xfrm>
          <a:prstGeom prst="rect">
            <a:avLst/>
          </a:prstGeom>
        </p:spPr>
      </p:pic>
      <p:pic>
        <p:nvPicPr>
          <p:cNvPr id="9" name="Picture 8"/>
          <p:cNvPicPr>
            <a:picLocks noChangeAspect="1"/>
          </p:cNvPicPr>
          <p:nvPr/>
        </p:nvPicPr>
        <p:blipFill>
          <a:blip r:embed="rId5"/>
          <a:stretch>
            <a:fillRect/>
          </a:stretch>
        </p:blipFill>
        <p:spPr>
          <a:xfrm>
            <a:off x="5211695" y="4221972"/>
            <a:ext cx="1457325" cy="1485900"/>
          </a:xfrm>
          <a:prstGeom prst="rect">
            <a:avLst/>
          </a:prstGeom>
        </p:spPr>
      </p:pic>
    </p:spTree>
    <p:extLst>
      <p:ext uri="{BB962C8B-B14F-4D97-AF65-F5344CB8AC3E}">
        <p14:creationId xmlns:p14="http://schemas.microsoft.com/office/powerpoint/2010/main" val="3617834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18</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Government Relations</a:t>
            </a:r>
          </a:p>
        </p:txBody>
      </p:sp>
      <p:sp>
        <p:nvSpPr>
          <p:cNvPr id="10" name="Content Placeholder 7"/>
          <p:cNvSpPr>
            <a:spLocks noGrp="1"/>
          </p:cNvSpPr>
          <p:nvPr>
            <p:ph idx="1"/>
          </p:nvPr>
        </p:nvSpPr>
        <p:spPr>
          <a:xfrm>
            <a:off x="531779" y="1475362"/>
            <a:ext cx="8232842" cy="3482502"/>
          </a:xfrm>
        </p:spPr>
        <p:txBody>
          <a:bodyPr>
            <a:normAutofit/>
          </a:bodyPr>
          <a:lstStyle/>
          <a:p>
            <a:pPr marL="0" indent="0" algn="ctr">
              <a:buNone/>
            </a:pPr>
            <a:r>
              <a:rPr lang="en-US" i="1"/>
              <a:t>The Office of State and Federal Government Relations is charged with developing and implementing a public affairs strategy to address the legislative goals of the university.</a:t>
            </a:r>
          </a:p>
        </p:txBody>
      </p:sp>
      <p:pic>
        <p:nvPicPr>
          <p:cNvPr id="4" name="Picture 3"/>
          <p:cNvPicPr>
            <a:picLocks noChangeAspect="1"/>
          </p:cNvPicPr>
          <p:nvPr/>
        </p:nvPicPr>
        <p:blipFill>
          <a:blip r:embed="rId3"/>
          <a:stretch>
            <a:fillRect/>
          </a:stretch>
        </p:blipFill>
        <p:spPr>
          <a:xfrm>
            <a:off x="924431" y="2456576"/>
            <a:ext cx="7295137" cy="3544260"/>
          </a:xfrm>
          <a:prstGeom prst="rect">
            <a:avLst/>
          </a:prstGeom>
          <a:effectLst>
            <a:outerShdw blurRad="50800" dist="50800" dir="5400000" algn="ctr" rotWithShape="0">
              <a:srgbClr val="000000">
                <a:alpha val="80000"/>
              </a:srgbClr>
            </a:outerShdw>
          </a:effectLst>
        </p:spPr>
      </p:pic>
    </p:spTree>
    <p:extLst>
      <p:ext uri="{BB962C8B-B14F-4D97-AF65-F5344CB8AC3E}">
        <p14:creationId xmlns:p14="http://schemas.microsoft.com/office/powerpoint/2010/main" val="323671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59108"/>
            <a:ext cx="8973057" cy="862224"/>
          </a:xfrm>
          <a:prstGeom prst="rect">
            <a:avLst/>
          </a:prstGeom>
        </p:spPr>
      </p:pic>
      <p:sp>
        <p:nvSpPr>
          <p:cNvPr id="10" name="Content Placeholder 7"/>
          <p:cNvSpPr>
            <a:spLocks noGrp="1"/>
          </p:cNvSpPr>
          <p:nvPr>
            <p:ph type="body" idx="1"/>
          </p:nvPr>
        </p:nvSpPr>
        <p:spPr>
          <a:xfrm>
            <a:off x="457200" y="1071076"/>
            <a:ext cx="8220456" cy="2736366"/>
          </a:xfrm>
        </p:spPr>
        <p:txBody>
          <a:bodyPr>
            <a:normAutofit/>
          </a:bodyPr>
          <a:lstStyle/>
          <a:p>
            <a:pPr marL="0" indent="0" algn="ctr">
              <a:spcBef>
                <a:spcPts val="430"/>
              </a:spcBef>
              <a:buNone/>
            </a:pPr>
            <a:r>
              <a:rPr lang="en-US" sz="1500" b="0" i="1" kern="1200">
                <a:solidFill>
                  <a:schemeClr val="tx1"/>
                </a:solidFill>
                <a:effectLst/>
                <a:latin typeface="Helvetica" panose="020B0604020202020204" pitchFamily="34" charset="0"/>
                <a:cs typeface="Helvetica" panose="020B0604020202020204" pitchFamily="34" charset="0"/>
              </a:rPr>
              <a:t>Employee Services has the primary responsibility of bringing together:</a:t>
            </a:r>
            <a:endParaRPr lang="en-US" sz="1500" b="0">
              <a:solidFill>
                <a:schemeClr val="tx1"/>
              </a:solidFill>
              <a:effectLst/>
              <a:latin typeface="Helvetica" panose="020B0604020202020204" pitchFamily="34" charset="0"/>
              <a:ea typeface="Times New Roman" panose="02020603050405020304" pitchFamily="18" charset="0"/>
              <a:cs typeface="Helvetica" panose="020B0604020202020204" pitchFamily="34" charset="0"/>
            </a:endParaRPr>
          </a:p>
          <a:p>
            <a:pPr marL="0" indent="0" algn="ctr">
              <a:spcBef>
                <a:spcPts val="430"/>
              </a:spcBef>
              <a:buNone/>
            </a:pPr>
            <a:r>
              <a:rPr lang="en-US" sz="1500" b="0" i="1" kern="1200">
                <a:solidFill>
                  <a:schemeClr val="tx1"/>
                </a:solidFill>
                <a:effectLst/>
                <a:latin typeface="Helvetica" panose="020B0604020202020204" pitchFamily="34" charset="0"/>
                <a:cs typeface="Helvetica" panose="020B0604020202020204" pitchFamily="34" charset="0"/>
              </a:rPr>
              <a:t>Benefits, Payroll, Employee Learning and Development, Human Resources, Business Operations and HRIS and Communications to System administration employees as well as regularly collaborating with all four CU Campuses.</a:t>
            </a:r>
          </a:p>
          <a:p>
            <a:pPr algn="ctr">
              <a:spcBef>
                <a:spcPts val="335"/>
              </a:spcBef>
            </a:pPr>
            <a:endParaRPr lang="en-US" sz="1500" b="0" i="1">
              <a:solidFill>
                <a:schemeClr val="tx1"/>
              </a:solidFill>
            </a:endParaRPr>
          </a:p>
          <a:p>
            <a:pPr marL="0" marR="0" indent="0" algn="ctr">
              <a:spcBef>
                <a:spcPts val="335"/>
              </a:spcBef>
              <a:spcAft>
                <a:spcPts val="0"/>
              </a:spcAft>
              <a:buNone/>
            </a:pPr>
            <a:r>
              <a:rPr lang="en-US" sz="1500" b="0" i="1">
                <a:solidFill>
                  <a:schemeClr val="tx1"/>
                </a:solidFill>
              </a:rPr>
              <a:t>Exceptional Service</a:t>
            </a:r>
            <a:endParaRPr lang="en-US" sz="1500" b="0">
              <a:solidFill>
                <a:schemeClr val="tx1"/>
              </a:solidFill>
              <a:ea typeface="Times New Roman" panose="02020603050405020304" pitchFamily="18" charset="0"/>
            </a:endParaRPr>
          </a:p>
          <a:p>
            <a:pPr marL="0" marR="0" indent="0" algn="ctr">
              <a:spcBef>
                <a:spcPts val="335"/>
              </a:spcBef>
              <a:spcAft>
                <a:spcPts val="0"/>
              </a:spcAft>
              <a:buNone/>
            </a:pPr>
            <a:r>
              <a:rPr lang="en-US" sz="1500" b="0" i="1">
                <a:solidFill>
                  <a:schemeClr val="tx1"/>
                </a:solidFill>
                <a:latin typeface="Helvetica" panose="020B0604020202020204" pitchFamily="34" charset="0"/>
                <a:cs typeface="Helvetica" panose="020B0604020202020204" pitchFamily="34" charset="0"/>
              </a:rPr>
              <a:t>Every Employee </a:t>
            </a:r>
          </a:p>
          <a:p>
            <a:pPr marL="0" marR="0" indent="0" algn="ctr">
              <a:spcBef>
                <a:spcPts val="335"/>
              </a:spcBef>
              <a:spcAft>
                <a:spcPts val="0"/>
              </a:spcAft>
              <a:buNone/>
            </a:pPr>
            <a:r>
              <a:rPr lang="en-US" sz="1500" b="0" i="1">
                <a:solidFill>
                  <a:schemeClr val="tx1"/>
                </a:solidFill>
                <a:latin typeface="Helvetica" panose="020B0604020202020204" pitchFamily="34" charset="0"/>
                <a:cs typeface="Helvetica" panose="020B0604020202020204" pitchFamily="34" charset="0"/>
              </a:rPr>
              <a:t>Every time</a:t>
            </a:r>
          </a:p>
          <a:p>
            <a:pPr marL="0" marR="0" indent="0" algn="ctr">
              <a:spcBef>
                <a:spcPts val="335"/>
              </a:spcBef>
              <a:spcAft>
                <a:spcPts val="0"/>
              </a:spcAft>
              <a:buNone/>
            </a:pPr>
            <a:endParaRPr lang="en-US" sz="1500" b="0" i="1">
              <a:solidFill>
                <a:schemeClr val="tx1"/>
              </a:solidFill>
              <a:latin typeface="Helvetica" panose="020B0604020202020204" pitchFamily="34" charset="0"/>
              <a:cs typeface="Helvetica" panose="020B0604020202020204" pitchFamily="34" charset="0"/>
            </a:endParaRPr>
          </a:p>
          <a:p>
            <a:pPr marL="0" indent="0" algn="ctr">
              <a:spcBef>
                <a:spcPts val="335"/>
              </a:spcBef>
              <a:buNone/>
            </a:pPr>
            <a:r>
              <a:rPr lang="en-US" sz="1500">
                <a:solidFill>
                  <a:schemeClr val="tx1"/>
                </a:solidFill>
                <a:latin typeface="Helvetica" panose="020B0604020202020204" pitchFamily="34" charset="0"/>
                <a:ea typeface="+mn-lt"/>
                <a:cs typeface="Helvetica" panose="020B0604020202020204" pitchFamily="34" charset="0"/>
              </a:rPr>
              <a:t>Contact Employee Services</a:t>
            </a:r>
            <a:endParaRPr lang="en-US" i="1">
              <a:solidFill>
                <a:schemeClr val="tx1"/>
              </a:solidFill>
            </a:endParaRPr>
          </a:p>
        </p:txBody>
      </p:sp>
      <p:sp>
        <p:nvSpPr>
          <p:cNvPr id="4" name="Content Placeholder 3"/>
          <p:cNvSpPr>
            <a:spLocks noGrp="1"/>
          </p:cNvSpPr>
          <p:nvPr>
            <p:ph sz="half" idx="2"/>
          </p:nvPr>
        </p:nvSpPr>
        <p:spPr>
          <a:xfrm>
            <a:off x="1062182" y="3805381"/>
            <a:ext cx="3424346" cy="2129675"/>
          </a:xfrm>
        </p:spPr>
        <p:txBody>
          <a:bodyPr>
            <a:noAutofit/>
          </a:bodyPr>
          <a:lstStyle/>
          <a:p>
            <a:pPr marL="0" indent="0">
              <a:buNone/>
            </a:pPr>
            <a:r>
              <a:rPr lang="en-US" sz="1300" b="1">
                <a:solidFill>
                  <a:schemeClr val="tx1"/>
                </a:solidFill>
                <a:latin typeface="Helvetica" panose="020B0604020202020204" pitchFamily="34" charset="0"/>
                <a:cs typeface="Helvetica" panose="020B0604020202020204" pitchFamily="34" charset="0"/>
              </a:rPr>
              <a:t>Mailing Address: </a:t>
            </a:r>
          </a:p>
          <a:p>
            <a:pPr marL="0" indent="0">
              <a:buNone/>
            </a:pPr>
            <a:r>
              <a:rPr lang="en-US" sz="1300">
                <a:solidFill>
                  <a:schemeClr val="tx1"/>
                </a:solidFill>
                <a:latin typeface="Helvetica" panose="020B0604020202020204" pitchFamily="34" charset="0"/>
                <a:cs typeface="Helvetica" panose="020B0604020202020204" pitchFamily="34" charset="0"/>
              </a:rPr>
              <a:t>Employee Services </a:t>
            </a:r>
          </a:p>
          <a:p>
            <a:pPr marL="0" indent="0">
              <a:buNone/>
            </a:pPr>
            <a:r>
              <a:rPr lang="en-US" sz="1300">
                <a:solidFill>
                  <a:schemeClr val="tx1"/>
                </a:solidFill>
                <a:latin typeface="Helvetica" panose="020B0604020202020204" pitchFamily="34" charset="0"/>
                <a:cs typeface="Helvetica" panose="020B0604020202020204" pitchFamily="34" charset="0"/>
              </a:rPr>
              <a:t>University of Colorado </a:t>
            </a:r>
          </a:p>
          <a:p>
            <a:pPr marL="0" indent="0">
              <a:buNone/>
            </a:pPr>
            <a:r>
              <a:rPr lang="en-US" sz="1300">
                <a:solidFill>
                  <a:schemeClr val="tx1"/>
                </a:solidFill>
                <a:latin typeface="Helvetica" panose="020B0604020202020204" pitchFamily="34" charset="0"/>
                <a:cs typeface="Helvetica" panose="020B0604020202020204" pitchFamily="34" charset="0"/>
              </a:rPr>
              <a:t>1800 Grant St., Suite 400 </a:t>
            </a:r>
          </a:p>
          <a:p>
            <a:pPr marL="0" indent="0">
              <a:buNone/>
            </a:pPr>
            <a:r>
              <a:rPr lang="en-US" sz="1300">
                <a:solidFill>
                  <a:schemeClr val="tx1"/>
                </a:solidFill>
                <a:latin typeface="Helvetica" panose="020B0604020202020204" pitchFamily="34" charset="0"/>
                <a:cs typeface="Helvetica" panose="020B0604020202020204" pitchFamily="34" charset="0"/>
              </a:rPr>
              <a:t>Denver, CO 80203 </a:t>
            </a:r>
          </a:p>
          <a:p>
            <a:pPr marL="0" indent="0">
              <a:buNone/>
            </a:pPr>
            <a:endParaRPr lang="en-US" sz="1300">
              <a:solidFill>
                <a:schemeClr val="tx1"/>
              </a:solidFill>
              <a:latin typeface="Helvetica" panose="020B0604020202020204" pitchFamily="34" charset="0"/>
              <a:cs typeface="Helvetica" panose="020B0604020202020204" pitchFamily="34" charset="0"/>
            </a:endParaRPr>
          </a:p>
          <a:p>
            <a:pPr marL="0" indent="0">
              <a:buNone/>
            </a:pPr>
            <a:r>
              <a:rPr lang="en-US" sz="1300" b="1">
                <a:solidFill>
                  <a:schemeClr val="tx1"/>
                </a:solidFill>
                <a:latin typeface="Helvetica" panose="020B0604020202020204" pitchFamily="34" charset="0"/>
                <a:cs typeface="Helvetica" panose="020B0604020202020204" pitchFamily="34" charset="0"/>
              </a:rPr>
              <a:t>Interoffice Mail</a:t>
            </a:r>
            <a:r>
              <a:rPr lang="en-US" sz="1300">
                <a:solidFill>
                  <a:schemeClr val="tx1"/>
                </a:solidFill>
                <a:latin typeface="Helvetica" panose="020B0604020202020204" pitchFamily="34" charset="0"/>
                <a:cs typeface="Helvetica" panose="020B0604020202020204" pitchFamily="34" charset="0"/>
              </a:rPr>
              <a:t>: 400 UCA </a:t>
            </a:r>
          </a:p>
          <a:p>
            <a:pPr marL="0" indent="0">
              <a:buNone/>
            </a:pPr>
            <a:endParaRPr lang="en-US" sz="1300">
              <a:solidFill>
                <a:schemeClr val="tx1"/>
              </a:solidFill>
              <a:latin typeface="Helvetica" panose="020B0604020202020204" pitchFamily="34" charset="0"/>
              <a:cs typeface="Helvetica" panose="020B0604020202020204" pitchFamily="34" charset="0"/>
            </a:endParaRPr>
          </a:p>
          <a:p>
            <a:pPr marL="0" indent="0">
              <a:buNone/>
            </a:pPr>
            <a:endParaRPr lang="en-US" sz="1300"/>
          </a:p>
        </p:txBody>
      </p:sp>
      <p:sp>
        <p:nvSpPr>
          <p:cNvPr id="7" name="Content Placeholder 6"/>
          <p:cNvSpPr>
            <a:spLocks noGrp="1"/>
          </p:cNvSpPr>
          <p:nvPr>
            <p:ph sz="quarter" idx="4"/>
          </p:nvPr>
        </p:nvSpPr>
        <p:spPr>
          <a:xfrm>
            <a:off x="4645025" y="3805381"/>
            <a:ext cx="4041775" cy="2129675"/>
          </a:xfrm>
        </p:spPr>
        <p:txBody>
          <a:bodyPr>
            <a:normAutofit/>
          </a:bodyPr>
          <a:lstStyle/>
          <a:p>
            <a:pPr marL="0" indent="0">
              <a:buNone/>
            </a:pPr>
            <a:r>
              <a:rPr lang="en-US" sz="1300" b="1">
                <a:solidFill>
                  <a:schemeClr val="tx1"/>
                </a:solidFill>
                <a:latin typeface="Helvetica" panose="020B0604020202020204" pitchFamily="34" charset="0"/>
                <a:cs typeface="Helvetica" panose="020B0604020202020204" pitchFamily="34" charset="0"/>
              </a:rPr>
              <a:t>Main Number: </a:t>
            </a:r>
            <a:r>
              <a:rPr lang="en-US" sz="1300">
                <a:solidFill>
                  <a:schemeClr val="tx1"/>
                </a:solidFill>
                <a:latin typeface="Helvetica" panose="020B0604020202020204" pitchFamily="34" charset="0"/>
                <a:cs typeface="Helvetica" panose="020B0604020202020204" pitchFamily="34" charset="0"/>
              </a:rPr>
              <a:t>303-860-4200 </a:t>
            </a:r>
          </a:p>
          <a:p>
            <a:pPr marL="0" indent="0">
              <a:buNone/>
            </a:pPr>
            <a:r>
              <a:rPr lang="en-US" sz="1300">
                <a:solidFill>
                  <a:schemeClr val="tx1"/>
                </a:solidFill>
                <a:latin typeface="Helvetica" panose="020B0604020202020204" pitchFamily="34" charset="0"/>
                <a:cs typeface="Helvetica" panose="020B0604020202020204" pitchFamily="34" charset="0"/>
              </a:rPr>
              <a:t>1-855-216-7740 (toll-free) </a:t>
            </a:r>
          </a:p>
          <a:p>
            <a:pPr marL="457200" lvl="1" indent="0">
              <a:buNone/>
            </a:pPr>
            <a:r>
              <a:rPr lang="en-US" sz="1300">
                <a:solidFill>
                  <a:schemeClr val="tx1"/>
                </a:solidFill>
                <a:latin typeface="Helvetica" panose="020B0604020202020204" pitchFamily="34" charset="0"/>
                <a:cs typeface="Helvetica" panose="020B0604020202020204" pitchFamily="34" charset="0"/>
              </a:rPr>
              <a:t>Opt. 2: Payroll and HCM</a:t>
            </a:r>
          </a:p>
          <a:p>
            <a:pPr marL="457200" lvl="1" indent="0">
              <a:buNone/>
            </a:pPr>
            <a:r>
              <a:rPr lang="en-US" sz="1300">
                <a:solidFill>
                  <a:schemeClr val="tx1"/>
                </a:solidFill>
                <a:latin typeface="Helvetica" panose="020B0604020202020204" pitchFamily="34" charset="0"/>
                <a:cs typeface="Helvetica" panose="020B0604020202020204" pitchFamily="34" charset="0"/>
              </a:rPr>
              <a:t>Opt. 3: Benefits</a:t>
            </a:r>
          </a:p>
          <a:p>
            <a:pPr marL="457200" lvl="1" indent="0">
              <a:buNone/>
            </a:pPr>
            <a:r>
              <a:rPr lang="en-US" sz="1300">
                <a:solidFill>
                  <a:schemeClr val="tx1"/>
                </a:solidFill>
                <a:latin typeface="Helvetica" panose="020B0604020202020204" pitchFamily="34" charset="0"/>
                <a:cs typeface="Helvetica" panose="020B0604020202020204" pitchFamily="34" charset="0"/>
              </a:rPr>
              <a:t>Opt. 5: CU Careers</a:t>
            </a:r>
          </a:p>
          <a:p>
            <a:pPr marL="0" indent="0">
              <a:buNone/>
            </a:pPr>
            <a:endParaRPr lang="en-US" sz="1300">
              <a:solidFill>
                <a:schemeClr val="tx1"/>
              </a:solidFill>
              <a:latin typeface="Helvetica" panose="020B0604020202020204" pitchFamily="34" charset="0"/>
              <a:cs typeface="Helvetica" panose="020B0604020202020204" pitchFamily="34" charset="0"/>
            </a:endParaRPr>
          </a:p>
          <a:p>
            <a:pPr marL="0" indent="0">
              <a:buNone/>
            </a:pPr>
            <a:r>
              <a:rPr lang="en-US" sz="1300" b="1">
                <a:solidFill>
                  <a:schemeClr val="tx1"/>
                </a:solidFill>
                <a:latin typeface="Helvetica" panose="020B0604020202020204" pitchFamily="34" charset="0"/>
                <a:cs typeface="Helvetica" panose="020B0604020202020204" pitchFamily="34" charset="0"/>
              </a:rPr>
              <a:t>Website</a:t>
            </a:r>
            <a:r>
              <a:rPr lang="en-US" sz="1300">
                <a:solidFill>
                  <a:schemeClr val="tx1"/>
                </a:solidFill>
                <a:latin typeface="Helvetica" panose="020B0604020202020204" pitchFamily="34" charset="0"/>
                <a:cs typeface="Helvetica" panose="020B0604020202020204" pitchFamily="34" charset="0"/>
              </a:rPr>
              <a:t>: </a:t>
            </a:r>
            <a:r>
              <a:rPr lang="en-US" sz="1300">
                <a:solidFill>
                  <a:schemeClr val="tx1"/>
                </a:solidFill>
                <a:latin typeface="Helvetica" panose="020B0604020202020204" pitchFamily="34" charset="0"/>
                <a:cs typeface="Helvetica" panose="020B0604020202020204" pitchFamily="34" charset="0"/>
                <a:hlinkClick r:id="rId3"/>
              </a:rPr>
              <a:t>www.cu.edu/es</a:t>
            </a:r>
            <a:endParaRPr lang="en-US" sz="1300">
              <a:solidFill>
                <a:schemeClr val="tx1"/>
              </a:solidFill>
              <a:latin typeface="Helvetica" panose="020B0604020202020204" pitchFamily="34" charset="0"/>
              <a:cs typeface="Helvetica" panose="020B0604020202020204" pitchFamily="34" charset="0"/>
            </a:endParaRPr>
          </a:p>
          <a:p>
            <a:pPr marL="0" indent="0">
              <a:buNone/>
            </a:pPr>
            <a:r>
              <a:rPr lang="en-US" sz="1300" b="1">
                <a:solidFill>
                  <a:schemeClr val="tx1"/>
                </a:solidFill>
                <a:latin typeface="Helvetica" panose="020B0604020202020204" pitchFamily="34" charset="0"/>
                <a:cs typeface="Helvetica" panose="020B0604020202020204" pitchFamily="34" charset="0"/>
              </a:rPr>
              <a:t>Email</a:t>
            </a:r>
            <a:r>
              <a:rPr lang="en-US" sz="1300">
                <a:solidFill>
                  <a:schemeClr val="tx1"/>
                </a:solidFill>
                <a:latin typeface="Helvetica" panose="020B0604020202020204" pitchFamily="34" charset="0"/>
                <a:cs typeface="Helvetica" panose="020B0604020202020204" pitchFamily="34" charset="0"/>
              </a:rPr>
              <a:t>: EmployeeServices@cu.edu</a:t>
            </a:r>
          </a:p>
          <a:p>
            <a:pPr marL="0" indent="0">
              <a:buNone/>
            </a:pPr>
            <a:endParaRPr lang="en-US" sz="1300">
              <a:solidFill>
                <a:schemeClr val="tx1"/>
              </a:solidFill>
              <a:latin typeface="Helvetica" panose="020B0604020202020204" pitchFamily="34" charset="0"/>
              <a:cs typeface="Helvetica" panose="020B0604020202020204" pitchFamily="34" charset="0"/>
            </a:endParaRPr>
          </a:p>
        </p:txBody>
      </p:sp>
      <p:sp>
        <p:nvSpPr>
          <p:cNvPr id="2" name="Slide Number Placeholder 1"/>
          <p:cNvSpPr>
            <a:spLocks noGrp="1"/>
          </p:cNvSpPr>
          <p:nvPr>
            <p:ph type="sldNum" sz="quarter" idx="12"/>
          </p:nvPr>
        </p:nvSpPr>
        <p:spPr/>
        <p:txBody>
          <a:bodyPr/>
          <a:lstStyle/>
          <a:p>
            <a:fld id="{91A703E6-AAE6-5E48-8339-220BB501348D}" type="slidenum">
              <a:rPr lang="en-US" smtClean="0"/>
              <a:t>19</a:t>
            </a:fld>
            <a:endParaRPr lang="en-US"/>
          </a:p>
        </p:txBody>
      </p:sp>
      <p:sp>
        <p:nvSpPr>
          <p:cNvPr id="6" name="Title 2"/>
          <p:cNvSpPr txBox="1">
            <a:spLocks/>
          </p:cNvSpPr>
          <p:nvPr/>
        </p:nvSpPr>
        <p:spPr>
          <a:xfrm>
            <a:off x="457200" y="31118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Employee Services</a:t>
            </a:r>
          </a:p>
        </p:txBody>
      </p:sp>
    </p:spTree>
    <p:extLst>
      <p:ext uri="{BB962C8B-B14F-4D97-AF65-F5344CB8AC3E}">
        <p14:creationId xmlns:p14="http://schemas.microsoft.com/office/powerpoint/2010/main" val="98404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a:t>
            </a:fld>
            <a:endParaRPr lang="en-US"/>
          </a:p>
        </p:txBody>
      </p:sp>
      <p:sp>
        <p:nvSpPr>
          <p:cNvPr id="3" name="Title 2"/>
          <p:cNvSpPr>
            <a:spLocks noGrp="1"/>
          </p:cNvSpPr>
          <p:nvPr>
            <p:ph type="title"/>
          </p:nvPr>
        </p:nvSpPr>
        <p:spPr>
          <a:xfrm>
            <a:off x="457200" y="0"/>
            <a:ext cx="8229600" cy="1143000"/>
          </a:xfrm>
        </p:spPr>
        <p:txBody>
          <a:bodyPr/>
          <a:lstStyle/>
          <a:p>
            <a:r>
              <a:rPr lang="en-US"/>
              <a:t>Agenda</a:t>
            </a:r>
          </a:p>
        </p:txBody>
      </p:sp>
      <p:sp>
        <p:nvSpPr>
          <p:cNvPr id="4" name="Content Placeholder 3"/>
          <p:cNvSpPr>
            <a:spLocks noGrp="1"/>
          </p:cNvSpPr>
          <p:nvPr>
            <p:ph idx="1"/>
          </p:nvPr>
        </p:nvSpPr>
        <p:spPr/>
        <p:txBody>
          <a:bodyPr/>
          <a:lstStyle/>
          <a:p>
            <a:pPr algn="just">
              <a:lnSpc>
                <a:spcPct val="200000"/>
              </a:lnSpc>
              <a:buAutoNum type="arabicPeriod"/>
            </a:pPr>
            <a:r>
              <a:rPr lang="en-US" sz="2000">
                <a:solidFill>
                  <a:schemeClr val="tx1"/>
                </a:solidFill>
              </a:rPr>
              <a:t>1800 Grant Street Updates </a:t>
            </a:r>
          </a:p>
          <a:p>
            <a:pPr algn="just">
              <a:lnSpc>
                <a:spcPct val="200000"/>
              </a:lnSpc>
              <a:buAutoNum type="arabicPeriod"/>
            </a:pPr>
            <a:r>
              <a:rPr lang="en-US" sz="2000">
                <a:solidFill>
                  <a:schemeClr val="tx1"/>
                </a:solidFill>
              </a:rPr>
              <a:t>Brief Department Overviews</a:t>
            </a:r>
          </a:p>
          <a:p>
            <a:pPr algn="just">
              <a:lnSpc>
                <a:spcPct val="200000"/>
              </a:lnSpc>
              <a:buAutoNum type="arabicPeriod"/>
            </a:pPr>
            <a:r>
              <a:rPr lang="en-US" sz="2000">
                <a:solidFill>
                  <a:schemeClr val="tx1"/>
                </a:solidFill>
              </a:rPr>
              <a:t>Uptown Fun Facts</a:t>
            </a:r>
          </a:p>
          <a:p>
            <a:pPr marL="0" indent="0">
              <a:buNone/>
            </a:pPr>
            <a:endParaRPr lang="en-US"/>
          </a:p>
        </p:txBody>
      </p:sp>
      <p:pic>
        <p:nvPicPr>
          <p:cNvPr id="5" name="Picture 4"/>
          <p:cNvPicPr>
            <a:picLocks noChangeAspect="1"/>
          </p:cNvPicPr>
          <p:nvPr/>
        </p:nvPicPr>
        <p:blipFill>
          <a:blip r:embed="rId3"/>
          <a:stretch>
            <a:fillRect/>
          </a:stretch>
        </p:blipFill>
        <p:spPr>
          <a:xfrm>
            <a:off x="4332051" y="3157565"/>
            <a:ext cx="4359511" cy="2543857"/>
          </a:xfrm>
          <a:prstGeom prst="rect">
            <a:avLst/>
          </a:prstGeom>
          <a:effectLst>
            <a:outerShdw blurRad="50800" dist="50800" dir="5400000" algn="ctr" rotWithShape="0">
              <a:srgbClr val="000000">
                <a:alpha val="33000"/>
              </a:srgbClr>
            </a:outerShdw>
          </a:effectLst>
        </p:spPr>
      </p:pic>
    </p:spTree>
    <p:extLst>
      <p:ext uri="{BB962C8B-B14F-4D97-AF65-F5344CB8AC3E}">
        <p14:creationId xmlns:p14="http://schemas.microsoft.com/office/powerpoint/2010/main" val="4227542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20</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Internal Audit</a:t>
            </a:r>
          </a:p>
        </p:txBody>
      </p:sp>
      <p:sp>
        <p:nvSpPr>
          <p:cNvPr id="10" name="Content Placeholder 7"/>
          <p:cNvSpPr>
            <a:spLocks noGrp="1"/>
          </p:cNvSpPr>
          <p:nvPr>
            <p:ph idx="1"/>
          </p:nvPr>
        </p:nvSpPr>
        <p:spPr>
          <a:xfrm>
            <a:off x="531779" y="1475362"/>
            <a:ext cx="8232842" cy="3482502"/>
          </a:xfrm>
        </p:spPr>
        <p:txBody>
          <a:bodyPr>
            <a:normAutofit/>
          </a:bodyPr>
          <a:lstStyle/>
          <a:p>
            <a:pPr marL="0" indent="0" algn="ctr">
              <a:buNone/>
            </a:pPr>
            <a:r>
              <a:rPr lang="en-US" i="1"/>
              <a:t>Internal Audit reports directly to the Board of Regents, and contributes to the</a:t>
            </a:r>
          </a:p>
          <a:p>
            <a:pPr marL="0" indent="0" algn="ctr">
              <a:buNone/>
            </a:pPr>
            <a:r>
              <a:rPr lang="en-US" i="1"/>
              <a:t>university’s objectives by helping the CU community understand and apply sound business practices, through independent examination and evaluation of current processes and internal controls, and providing counsel and education to those responsible for them.</a:t>
            </a:r>
          </a:p>
        </p:txBody>
      </p:sp>
      <p:pic>
        <p:nvPicPr>
          <p:cNvPr id="7" name="Picture 6"/>
          <p:cNvPicPr>
            <a:picLocks noChangeAspect="1"/>
          </p:cNvPicPr>
          <p:nvPr/>
        </p:nvPicPr>
        <p:blipFill>
          <a:blip r:embed="rId3"/>
          <a:stretch>
            <a:fillRect/>
          </a:stretch>
        </p:blipFill>
        <p:spPr>
          <a:xfrm>
            <a:off x="1702036" y="3147548"/>
            <a:ext cx="5739927" cy="2671314"/>
          </a:xfrm>
          <a:prstGeom prst="rect">
            <a:avLst/>
          </a:prstGeom>
          <a:effectLst>
            <a:outerShdw blurRad="50800" dist="50800" dir="5400000" algn="ctr" rotWithShape="0">
              <a:srgbClr val="000000">
                <a:alpha val="43000"/>
              </a:srgbClr>
            </a:outerShdw>
          </a:effectLst>
        </p:spPr>
      </p:pic>
    </p:spTree>
    <p:extLst>
      <p:ext uri="{BB962C8B-B14F-4D97-AF65-F5344CB8AC3E}">
        <p14:creationId xmlns:p14="http://schemas.microsoft.com/office/powerpoint/2010/main" val="3775447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159108"/>
            <a:ext cx="8973057" cy="862224"/>
          </a:xfrm>
          <a:prstGeom prst="rect">
            <a:avLst/>
          </a:prstGeom>
        </p:spPr>
      </p:pic>
      <p:sp>
        <p:nvSpPr>
          <p:cNvPr id="10" name="Content Placeholder 7"/>
          <p:cNvSpPr>
            <a:spLocks noGrp="1"/>
          </p:cNvSpPr>
          <p:nvPr>
            <p:ph sz="half" idx="1"/>
          </p:nvPr>
        </p:nvSpPr>
        <p:spPr>
          <a:xfrm>
            <a:off x="287480" y="2412744"/>
            <a:ext cx="2772064" cy="3643744"/>
          </a:xfrm>
        </p:spPr>
        <p:txBody>
          <a:bodyPr>
            <a:normAutofit fontScale="70000" lnSpcReduction="20000"/>
          </a:bodyPr>
          <a:lstStyle/>
          <a:p>
            <a:pPr marL="0" indent="0" algn="ctr">
              <a:buNone/>
            </a:pPr>
            <a:r>
              <a:rPr lang="en-US" sz="2200" b="1" u="sng"/>
              <a:t>APSs</a:t>
            </a:r>
          </a:p>
          <a:p>
            <a:pPr marL="230188" indent="-230188">
              <a:buFont typeface="+mj-lt"/>
              <a:buAutoNum type="arabicParenR"/>
            </a:pPr>
            <a:r>
              <a:rPr lang="en-US" sz="1800"/>
              <a:t>Currently Under Review:</a:t>
            </a:r>
          </a:p>
          <a:p>
            <a:pPr marL="461963" lvl="1" indent="-231775">
              <a:buFont typeface="Wingdings" panose="05000000000000000000" pitchFamily="2" charset="2"/>
              <a:buChar char="q"/>
            </a:pPr>
            <a:r>
              <a:rPr lang="en-US" sz="1600"/>
              <a:t>Equal Pay, Equal Work</a:t>
            </a:r>
          </a:p>
          <a:p>
            <a:pPr marL="230188" indent="-230188">
              <a:buFont typeface="+mj-lt"/>
              <a:buAutoNum type="arabicParenR"/>
            </a:pPr>
            <a:r>
              <a:rPr lang="en-US" sz="1800"/>
              <a:t>Key Resources:</a:t>
            </a:r>
          </a:p>
          <a:p>
            <a:pPr marL="461963" lvl="1" indent="-231775">
              <a:buFont typeface="Wingdings" panose="05000000000000000000" pitchFamily="2" charset="2"/>
              <a:buChar char="q"/>
            </a:pPr>
            <a:r>
              <a:rPr lang="en-US" sz="1600">
                <a:hlinkClick r:id="rId3"/>
              </a:rPr>
              <a:t>OPE Website</a:t>
            </a:r>
            <a:endParaRPr lang="en-US" sz="1600"/>
          </a:p>
          <a:p>
            <a:pPr marL="829120" lvl="2" indent="-342900">
              <a:buFont typeface="Wingdings" panose="05000000000000000000" pitchFamily="2" charset="2"/>
              <a:buChar char="q"/>
            </a:pPr>
            <a:r>
              <a:rPr lang="en-US" sz="1400"/>
              <a:t>A-Z Listing</a:t>
            </a:r>
          </a:p>
          <a:p>
            <a:pPr marL="829120" lvl="2" indent="-342900">
              <a:buFont typeface="Wingdings" panose="05000000000000000000" pitchFamily="2" charset="2"/>
              <a:buChar char="q"/>
            </a:pPr>
            <a:r>
              <a:rPr lang="en-US" sz="1400"/>
              <a:t>Search Tool</a:t>
            </a:r>
          </a:p>
          <a:p>
            <a:pPr marL="829120" lvl="2" indent="-342900">
              <a:buFont typeface="Wingdings" panose="05000000000000000000" pitchFamily="2" charset="2"/>
              <a:buChar char="q"/>
            </a:pPr>
            <a:r>
              <a:rPr lang="en-US" sz="1400"/>
              <a:t>Currently Under Review</a:t>
            </a:r>
          </a:p>
          <a:p>
            <a:pPr marL="829120" lvl="2" indent="-342900">
              <a:buFont typeface="Wingdings" panose="05000000000000000000" pitchFamily="2" charset="2"/>
              <a:buChar char="q"/>
            </a:pPr>
            <a:r>
              <a:rPr lang="en-US" sz="1400"/>
              <a:t>Latest APS Changes</a:t>
            </a:r>
          </a:p>
          <a:p>
            <a:pPr marL="486220" lvl="2" indent="0">
              <a:buNone/>
            </a:pPr>
            <a:endParaRPr lang="en-US" sz="1300"/>
          </a:p>
          <a:p>
            <a:pPr marL="461963" lvl="1" indent="-231775">
              <a:buFont typeface="Wingdings" panose="05000000000000000000" pitchFamily="2" charset="2"/>
              <a:buChar char="q"/>
            </a:pPr>
            <a:r>
              <a:rPr lang="en-US" sz="1600">
                <a:hlinkClick r:id="rId4"/>
              </a:rPr>
              <a:t>Policy “One-Stop Shop</a:t>
            </a:r>
            <a:r>
              <a:rPr lang="en-US" sz="1600">
                <a:solidFill>
                  <a:srgbClr val="0000FF"/>
                </a:solidFill>
              </a:rPr>
              <a:t>”</a:t>
            </a:r>
          </a:p>
          <a:p>
            <a:pPr marL="829120" lvl="2" indent="-342900">
              <a:buFont typeface="Wingdings" panose="05000000000000000000" pitchFamily="2" charset="2"/>
              <a:buChar char="q"/>
            </a:pPr>
            <a:r>
              <a:rPr lang="en-US" sz="1400"/>
              <a:t>State &amp; Federal Laws, Regs</a:t>
            </a:r>
          </a:p>
          <a:p>
            <a:pPr marL="829120" lvl="2" indent="-342900">
              <a:buFont typeface="Wingdings" panose="05000000000000000000" pitchFamily="2" charset="2"/>
              <a:buChar char="q"/>
            </a:pPr>
            <a:r>
              <a:rPr lang="en-US" sz="1400"/>
              <a:t>Regent Laws &amp; Policies</a:t>
            </a:r>
          </a:p>
          <a:p>
            <a:pPr marL="829120" lvl="2" indent="-342900">
              <a:buFont typeface="Wingdings" panose="05000000000000000000" pitchFamily="2" charset="2"/>
              <a:buChar char="q"/>
            </a:pPr>
            <a:r>
              <a:rPr lang="en-US" sz="1400"/>
              <a:t>APSs</a:t>
            </a:r>
          </a:p>
          <a:p>
            <a:pPr marL="829120" lvl="2" indent="-342900">
              <a:buFont typeface="Wingdings" panose="05000000000000000000" pitchFamily="2" charset="2"/>
              <a:buChar char="q"/>
            </a:pPr>
            <a:r>
              <a:rPr lang="en-US" sz="1400"/>
              <a:t>CU Service Center Policies</a:t>
            </a:r>
          </a:p>
          <a:p>
            <a:pPr marL="829120" lvl="2" indent="-342900">
              <a:buFont typeface="Wingdings" panose="05000000000000000000" pitchFamily="2" charset="2"/>
              <a:buChar char="q"/>
            </a:pPr>
            <a:r>
              <a:rPr lang="en-US" sz="1400"/>
              <a:t>Campus Policies</a:t>
            </a:r>
          </a:p>
          <a:p>
            <a:pPr marL="829120" lvl="2" indent="-342900">
              <a:buFont typeface="Wingdings" panose="05000000000000000000" pitchFamily="2" charset="2"/>
              <a:buChar char="q"/>
            </a:pPr>
            <a:r>
              <a:rPr lang="en-US" sz="1400"/>
              <a:t>System Administration P&amp;P</a:t>
            </a:r>
          </a:p>
          <a:p>
            <a:pPr marL="829120" lvl="2" indent="-342900">
              <a:buFont typeface="Wingdings" panose="05000000000000000000" pitchFamily="2" charset="2"/>
              <a:buChar char="q"/>
            </a:pPr>
            <a:r>
              <a:rPr lang="en-US" sz="1400"/>
              <a:t>Shared Governance </a:t>
            </a:r>
          </a:p>
          <a:p>
            <a:pPr marL="230188" indent="-230188">
              <a:buFont typeface="+mj-lt"/>
              <a:buAutoNum type="arabicParenR"/>
            </a:pPr>
            <a:r>
              <a:rPr lang="en-US" sz="1800"/>
              <a:t>Outreach:</a:t>
            </a:r>
          </a:p>
          <a:p>
            <a:pPr marL="461963" lvl="1" indent="-231775">
              <a:buFont typeface="Wingdings" panose="05000000000000000000" pitchFamily="2" charset="2"/>
              <a:buChar char="q"/>
            </a:pPr>
            <a:r>
              <a:rPr lang="en-US" sz="1600">
                <a:hlinkClick r:id="rId5"/>
              </a:rPr>
              <a:t>OPE Policy Blog</a:t>
            </a:r>
            <a:endParaRPr lang="en-US" sz="1600"/>
          </a:p>
          <a:p>
            <a:pPr marL="461963" lvl="1" indent="-231775">
              <a:buFont typeface="Wingdings" panose="05000000000000000000" pitchFamily="2" charset="2"/>
              <a:buChar char="q"/>
            </a:pPr>
            <a:r>
              <a:rPr lang="en-US" sz="1600"/>
              <a:t>Shared Governance</a:t>
            </a:r>
          </a:p>
          <a:p>
            <a:pPr marL="461963" lvl="1" indent="-231775">
              <a:buFont typeface="Wingdings" panose="05000000000000000000" pitchFamily="2" charset="2"/>
              <a:buChar char="q"/>
            </a:pPr>
            <a:r>
              <a:rPr lang="en-US" sz="1600"/>
              <a:t>Stakeholder Updates</a:t>
            </a:r>
          </a:p>
          <a:p>
            <a:pPr marL="829120" lvl="2" indent="-342900">
              <a:buFont typeface="Wingdings" panose="05000000000000000000" pitchFamily="2" charset="2"/>
              <a:buChar char="q"/>
            </a:pPr>
            <a:endParaRPr lang="en-US" sz="1200"/>
          </a:p>
          <a:p>
            <a:pPr marL="829120" lvl="2" indent="-342900">
              <a:buFont typeface="Wingdings" panose="05000000000000000000" pitchFamily="2" charset="2"/>
              <a:buChar char="q"/>
            </a:pPr>
            <a:endParaRPr lang="en-US" sz="1200"/>
          </a:p>
          <a:p>
            <a:pPr marL="829120" lvl="2" indent="-342900">
              <a:buFont typeface="Wingdings" panose="05000000000000000000" pitchFamily="2" charset="2"/>
              <a:buChar char="q"/>
            </a:pPr>
            <a:endParaRPr lang="en-US" sz="1200"/>
          </a:p>
        </p:txBody>
      </p:sp>
      <p:sp>
        <p:nvSpPr>
          <p:cNvPr id="15" name="Content Placeholder 14">
            <a:extLst>
              <a:ext uri="{FF2B5EF4-FFF2-40B4-BE49-F238E27FC236}">
                <a16:creationId xmlns:a16="http://schemas.microsoft.com/office/drawing/2014/main" id="{5E40B520-340F-441B-B761-5C595D86417E}"/>
              </a:ext>
            </a:extLst>
          </p:cNvPr>
          <p:cNvSpPr>
            <a:spLocks noGrp="1"/>
          </p:cNvSpPr>
          <p:nvPr>
            <p:ph sz="half" idx="2"/>
          </p:nvPr>
        </p:nvSpPr>
        <p:spPr>
          <a:xfrm>
            <a:off x="5917047" y="2412744"/>
            <a:ext cx="2939473" cy="3643746"/>
          </a:xfrm>
        </p:spPr>
        <p:txBody>
          <a:bodyPr>
            <a:normAutofit fontScale="70000" lnSpcReduction="20000"/>
          </a:bodyPr>
          <a:lstStyle/>
          <a:p>
            <a:pPr marL="0" indent="0" algn="ctr">
              <a:buNone/>
            </a:pPr>
            <a:r>
              <a:rPr lang="en-US" sz="2200" b="1" u="sng"/>
              <a:t>Records Retention</a:t>
            </a:r>
          </a:p>
          <a:p>
            <a:pPr marL="230188" indent="-230188">
              <a:buFont typeface="+mj-lt"/>
              <a:buAutoNum type="arabicParenR"/>
            </a:pPr>
            <a:r>
              <a:rPr lang="en-US" sz="1800"/>
              <a:t>Key Resources:</a:t>
            </a:r>
          </a:p>
          <a:p>
            <a:pPr marL="573088" lvl="1" indent="-231775">
              <a:buFont typeface="Wingdings" panose="05000000000000000000" pitchFamily="2" charset="2"/>
              <a:buChar char="q"/>
            </a:pPr>
            <a:r>
              <a:rPr lang="en-US" sz="1600">
                <a:hlinkClick r:id="rId6"/>
              </a:rPr>
              <a:t>APS2006-Retention of University Records</a:t>
            </a:r>
            <a:endParaRPr lang="en-US" sz="1600"/>
          </a:p>
          <a:p>
            <a:pPr marL="573088" lvl="1" indent="-231775">
              <a:buFont typeface="Wingdings" panose="05000000000000000000" pitchFamily="2" charset="2"/>
              <a:buChar char="q"/>
            </a:pPr>
            <a:r>
              <a:rPr lang="en-US" sz="1600">
                <a:hlinkClick r:id="rId7"/>
              </a:rPr>
              <a:t>FAQs</a:t>
            </a:r>
            <a:endParaRPr lang="en-US" sz="1600"/>
          </a:p>
          <a:p>
            <a:pPr marL="573088" lvl="1" indent="-231775">
              <a:buFont typeface="Wingdings" panose="05000000000000000000" pitchFamily="2" charset="2"/>
              <a:buChar char="q"/>
            </a:pPr>
            <a:r>
              <a:rPr lang="en-US" sz="1600">
                <a:hlinkClick r:id="rId8"/>
              </a:rPr>
              <a:t>System Administration Records Retention Schedule</a:t>
            </a:r>
            <a:endParaRPr lang="en-US" sz="1600"/>
          </a:p>
          <a:p>
            <a:pPr marL="829120" lvl="2" indent="-231775">
              <a:buFont typeface="Wingdings" panose="05000000000000000000" pitchFamily="2" charset="2"/>
              <a:buChar char="q"/>
            </a:pPr>
            <a:r>
              <a:rPr lang="en-US" sz="1400"/>
              <a:t>Laid out by Subject Area</a:t>
            </a:r>
          </a:p>
          <a:p>
            <a:pPr marL="829120" lvl="2" indent="-231775">
              <a:buFont typeface="Wingdings" panose="05000000000000000000" pitchFamily="2" charset="2"/>
              <a:buChar char="q"/>
            </a:pPr>
            <a:r>
              <a:rPr lang="en-US" sz="1400"/>
              <a:t>Includes: </a:t>
            </a:r>
          </a:p>
          <a:p>
            <a:pPr marL="847408" lvl="3" indent="55563">
              <a:buFont typeface="+mj-lt"/>
              <a:buAutoNum type="alphaLcPeriod"/>
            </a:pPr>
            <a:r>
              <a:rPr lang="en-US" sz="1300"/>
              <a:t>  Document Type</a:t>
            </a:r>
          </a:p>
          <a:p>
            <a:pPr marL="847408" lvl="3" indent="55563">
              <a:buFont typeface="+mj-lt"/>
              <a:buAutoNum type="alphaLcPeriod"/>
            </a:pPr>
            <a:r>
              <a:rPr lang="en-US" sz="1300"/>
              <a:t>  Repository Location</a:t>
            </a:r>
          </a:p>
          <a:p>
            <a:pPr marL="847408" lvl="3" indent="55563">
              <a:buFont typeface="+mj-lt"/>
              <a:buAutoNum type="alphaLcPeriod"/>
            </a:pPr>
            <a:r>
              <a:rPr lang="en-US" sz="1300"/>
              <a:t>  Retention Period</a:t>
            </a:r>
          </a:p>
          <a:p>
            <a:pPr lvl="1">
              <a:buFont typeface="Wingdings" panose="05000000000000000000" pitchFamily="2" charset="2"/>
              <a:buChar char="q"/>
            </a:pPr>
            <a:endParaRPr lang="en-US" sz="500"/>
          </a:p>
          <a:p>
            <a:pPr marL="0" indent="0" algn="ctr">
              <a:buNone/>
            </a:pPr>
            <a:r>
              <a:rPr lang="en-US" sz="2200" b="1" u="sng"/>
              <a:t>BFWW</a:t>
            </a:r>
          </a:p>
          <a:p>
            <a:pPr marL="230188" indent="-230188">
              <a:buFont typeface="+mj-lt"/>
              <a:buAutoNum type="arabicParenR"/>
            </a:pPr>
            <a:r>
              <a:rPr lang="en-US" sz="1800">
                <a:hlinkClick r:id="rId9"/>
              </a:rPr>
              <a:t>About the Program</a:t>
            </a:r>
            <a:endParaRPr lang="en-US" sz="1800"/>
          </a:p>
          <a:p>
            <a:pPr marL="230188" indent="-230188">
              <a:buFont typeface="+mj-lt"/>
              <a:buAutoNum type="arabicParenR"/>
            </a:pPr>
            <a:r>
              <a:rPr lang="en-US" sz="1800"/>
              <a:t>CU Partnership with Boettcher Foundation</a:t>
            </a:r>
          </a:p>
          <a:p>
            <a:pPr marL="230188" indent="-230188">
              <a:buFont typeface="+mj-lt"/>
              <a:buAutoNum type="arabicParenR"/>
            </a:pPr>
            <a:r>
              <a:rPr lang="en-US" sz="1800"/>
              <a:t>$235,000 awards to early-career biomedical researchers</a:t>
            </a:r>
          </a:p>
          <a:p>
            <a:pPr marL="230188" indent="-230188">
              <a:buFont typeface="+mj-lt"/>
              <a:buAutoNum type="arabicParenR"/>
            </a:pPr>
            <a:r>
              <a:rPr lang="en-US" sz="1800"/>
              <a:t>$12.5M awarded to CU since 2010</a:t>
            </a:r>
          </a:p>
          <a:p>
            <a:pPr>
              <a:buFont typeface="+mj-lt"/>
              <a:buAutoNum type="arabicParenR"/>
            </a:pPr>
            <a:endParaRPr lang="en-US" sz="1700"/>
          </a:p>
          <a:p>
            <a:pPr lvl="1">
              <a:buFont typeface="Wingdings" panose="05000000000000000000" pitchFamily="2" charset="2"/>
              <a:buChar char="q"/>
            </a:pPr>
            <a:endParaRPr lang="en-US" sz="1600"/>
          </a:p>
        </p:txBody>
      </p:sp>
      <p:sp>
        <p:nvSpPr>
          <p:cNvPr id="2" name="Slide Number Placeholder 1"/>
          <p:cNvSpPr>
            <a:spLocks noGrp="1"/>
          </p:cNvSpPr>
          <p:nvPr>
            <p:ph type="sldNum" sz="quarter" idx="12"/>
          </p:nvPr>
        </p:nvSpPr>
        <p:spPr/>
        <p:txBody>
          <a:bodyPr/>
          <a:lstStyle/>
          <a:p>
            <a:fld id="{91A703E6-AAE6-5E48-8339-220BB501348D}" type="slidenum">
              <a:rPr lang="en-US" smtClean="0"/>
              <a:t>21</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Office of Policy &amp; Efficiency (OPE)</a:t>
            </a:r>
          </a:p>
        </p:txBody>
      </p:sp>
      <p:sp>
        <p:nvSpPr>
          <p:cNvPr id="3" name="TextBox 2">
            <a:extLst>
              <a:ext uri="{FF2B5EF4-FFF2-40B4-BE49-F238E27FC236}">
                <a16:creationId xmlns:a16="http://schemas.microsoft.com/office/drawing/2014/main" id="{536BF006-A563-48F3-8B28-DD4722F1DDBC}"/>
              </a:ext>
            </a:extLst>
          </p:cNvPr>
          <p:cNvSpPr txBox="1"/>
          <p:nvPr/>
        </p:nvSpPr>
        <p:spPr>
          <a:xfrm>
            <a:off x="457200" y="1083768"/>
            <a:ext cx="8229600" cy="1261884"/>
          </a:xfrm>
          <a:prstGeom prst="rect">
            <a:avLst/>
          </a:prstGeom>
          <a:noFill/>
        </p:spPr>
        <p:txBody>
          <a:bodyPr wrap="square" rtlCol="0">
            <a:spAutoFit/>
          </a:bodyPr>
          <a:lstStyle/>
          <a:p>
            <a:pPr algn="ctr"/>
            <a:r>
              <a:rPr lang="en-US" sz="1600" i="1">
                <a:hlinkClick r:id="rId3"/>
              </a:rPr>
              <a:t>https://www.cu.edu/ope/ssc</a:t>
            </a:r>
            <a:endParaRPr lang="en-US" sz="1600" i="1"/>
          </a:p>
          <a:p>
            <a:pPr marL="285750" indent="-285750">
              <a:buFont typeface="Arial" panose="020B0604020202020204" pitchFamily="34" charset="0"/>
              <a:buChar char="•"/>
            </a:pPr>
            <a:r>
              <a:rPr lang="en-US" sz="1200" i="1"/>
              <a:t>OPE facilitates the ongoing review, approval and maintenance of 90+ </a:t>
            </a:r>
            <a:r>
              <a:rPr lang="en-US" sz="1200" i="1" err="1"/>
              <a:t>universitywide</a:t>
            </a:r>
            <a:r>
              <a:rPr lang="en-US" sz="1200" i="1"/>
              <a:t> APSs.</a:t>
            </a:r>
          </a:p>
          <a:p>
            <a:pPr marL="285750" indent="-285750">
              <a:buFont typeface="Arial" panose="020B0604020202020204" pitchFamily="34" charset="0"/>
              <a:buChar char="•"/>
            </a:pPr>
            <a:r>
              <a:rPr lang="en-US" sz="1200" i="1"/>
              <a:t>OPE acts as the official repository and point-of-contact regarding </a:t>
            </a:r>
            <a:r>
              <a:rPr lang="en-US" sz="1200" i="1" err="1"/>
              <a:t>universitywide</a:t>
            </a:r>
            <a:r>
              <a:rPr lang="en-US" sz="1200" i="1"/>
              <a:t> APSs.</a:t>
            </a:r>
          </a:p>
          <a:p>
            <a:pPr marL="285750" indent="-285750">
              <a:buFont typeface="Arial" panose="020B0604020202020204" pitchFamily="34" charset="0"/>
              <a:buChar char="•"/>
            </a:pPr>
            <a:r>
              <a:rPr lang="en-US" sz="1200" i="1"/>
              <a:t>OPE supports the formal review of the Regent Laws and Policies.</a:t>
            </a:r>
          </a:p>
          <a:p>
            <a:pPr marL="285750" indent="-285750">
              <a:buFont typeface="Arial" panose="020B0604020202020204" pitchFamily="34" charset="0"/>
              <a:buChar char="•"/>
            </a:pPr>
            <a:r>
              <a:rPr lang="en-US" sz="1200" i="1"/>
              <a:t>OPE oversees the records retention policy and retention guidelines for CU.</a:t>
            </a:r>
          </a:p>
          <a:p>
            <a:pPr marL="285750" indent="-285750">
              <a:buFont typeface="Arial" panose="020B0604020202020204" pitchFamily="34" charset="0"/>
              <a:buChar char="•"/>
            </a:pPr>
            <a:r>
              <a:rPr lang="en-US" sz="1200" i="1"/>
              <a:t>OPE administers the Boettcher Webb-Waring Biomedical Research Awards Program (BFWW).</a:t>
            </a:r>
          </a:p>
        </p:txBody>
      </p:sp>
      <p:sp>
        <p:nvSpPr>
          <p:cNvPr id="9" name="Content Placeholder 7">
            <a:extLst>
              <a:ext uri="{FF2B5EF4-FFF2-40B4-BE49-F238E27FC236}">
                <a16:creationId xmlns:a16="http://schemas.microsoft.com/office/drawing/2014/main" id="{258B517A-B972-40D5-BD8B-A842551E1F83}"/>
              </a:ext>
            </a:extLst>
          </p:cNvPr>
          <p:cNvSpPr txBox="1">
            <a:spLocks/>
          </p:cNvSpPr>
          <p:nvPr/>
        </p:nvSpPr>
        <p:spPr>
          <a:xfrm>
            <a:off x="3059544" y="2417212"/>
            <a:ext cx="2604655" cy="364374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SzPct val="74000"/>
              <a:buFont typeface="Arial"/>
              <a:buChar char="•"/>
              <a:defRPr sz="2800" kern="1200">
                <a:solidFill>
                  <a:schemeClr val="tx1">
                    <a:lumMod val="65000"/>
                    <a:lumOff val="35000"/>
                  </a:schemeClr>
                </a:solidFill>
                <a:latin typeface="Helvetica"/>
                <a:ea typeface="+mn-ea"/>
                <a:cs typeface="Helvetica"/>
              </a:defRPr>
            </a:lvl1pPr>
            <a:lvl2pPr marL="429768" indent="-285750" algn="l" defTabSz="457200" rtl="0" eaLnBrk="1" latinLnBrk="0" hangingPunct="1">
              <a:spcBef>
                <a:spcPts val="200"/>
              </a:spcBef>
              <a:buSzPct val="74000"/>
              <a:buFont typeface="Arial"/>
              <a:buChar char="–"/>
              <a:defRPr sz="2400" kern="1200">
                <a:solidFill>
                  <a:schemeClr val="tx1">
                    <a:lumMod val="65000"/>
                    <a:lumOff val="35000"/>
                  </a:schemeClr>
                </a:solidFill>
                <a:latin typeface="Helvetica"/>
                <a:ea typeface="+mn-ea"/>
                <a:cs typeface="Helvetica"/>
              </a:defRPr>
            </a:lvl2pPr>
            <a:lvl3pPr marL="685800" indent="-228600" algn="l" defTabSz="457200" rtl="0" eaLnBrk="1" latinLnBrk="0" hangingPunct="1">
              <a:spcBef>
                <a:spcPts val="200"/>
              </a:spcBef>
              <a:buFont typeface="Arial"/>
              <a:buChar char="•"/>
              <a:defRPr sz="2000" kern="1200">
                <a:solidFill>
                  <a:schemeClr val="tx1">
                    <a:lumMod val="65000"/>
                    <a:lumOff val="35000"/>
                  </a:schemeClr>
                </a:solidFill>
                <a:latin typeface="Helvetica"/>
                <a:ea typeface="+mn-ea"/>
                <a:cs typeface="Helvetica"/>
              </a:defRPr>
            </a:lvl3pPr>
            <a:lvl4pPr marL="960120" indent="-228600" algn="l" defTabSz="457200" rtl="0" eaLnBrk="1" latinLnBrk="0" hangingPunct="1">
              <a:spcBef>
                <a:spcPts val="200"/>
              </a:spcBef>
              <a:buFont typeface="Arial"/>
              <a:buChar char="–"/>
              <a:defRPr sz="1800" kern="1200">
                <a:solidFill>
                  <a:schemeClr val="tx1">
                    <a:lumMod val="65000"/>
                    <a:lumOff val="35000"/>
                  </a:schemeClr>
                </a:solidFill>
                <a:latin typeface="Helvetica"/>
                <a:ea typeface="+mn-ea"/>
                <a:cs typeface="Helvetica"/>
              </a:defRPr>
            </a:lvl4pPr>
            <a:lvl5pPr marL="1143000" indent="-228600" algn="l" defTabSz="457200" rtl="0" eaLnBrk="1" latinLnBrk="0" hangingPunct="1">
              <a:spcBef>
                <a:spcPct val="20000"/>
              </a:spcBef>
              <a:buFont typeface="Arial"/>
              <a:buChar char="»"/>
              <a:defRPr sz="18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1600" b="1" u="sng"/>
              <a:t>Regent L&amp;Ps</a:t>
            </a:r>
          </a:p>
          <a:p>
            <a:pPr marL="230188" indent="-230188">
              <a:buFont typeface="+mj-lt"/>
              <a:buAutoNum type="arabicParenR"/>
            </a:pPr>
            <a:r>
              <a:rPr lang="en-US" sz="1400"/>
              <a:t>Formal Review of L&amp;Ps:</a:t>
            </a:r>
          </a:p>
          <a:p>
            <a:pPr marL="573088" lvl="1" indent="-231775">
              <a:buFont typeface="Wingdings" panose="05000000000000000000" pitchFamily="2" charset="2"/>
              <a:buChar char="q"/>
            </a:pPr>
            <a:r>
              <a:rPr lang="en-US" sz="1200">
                <a:hlinkClick r:id="rId10"/>
              </a:rPr>
              <a:t>Dedicated website</a:t>
            </a:r>
            <a:endParaRPr lang="en-US" sz="1200"/>
          </a:p>
          <a:p>
            <a:pPr marL="829120" lvl="2" indent="-231775">
              <a:buFont typeface="Wingdings" panose="05000000000000000000" pitchFamily="2" charset="2"/>
              <a:buChar char="q"/>
            </a:pPr>
            <a:r>
              <a:rPr lang="en-US" sz="1100"/>
              <a:t>Charge</a:t>
            </a:r>
          </a:p>
          <a:p>
            <a:pPr marL="829120" lvl="2" indent="-231775">
              <a:buFont typeface="Wingdings" panose="05000000000000000000" pitchFamily="2" charset="2"/>
              <a:buChar char="q"/>
            </a:pPr>
            <a:r>
              <a:rPr lang="en-US" sz="1100"/>
              <a:t>Status and Latest News</a:t>
            </a:r>
          </a:p>
          <a:p>
            <a:pPr marL="829120" lvl="2" indent="-231775">
              <a:buFont typeface="Wingdings" panose="05000000000000000000" pitchFamily="2" charset="2"/>
              <a:buChar char="q"/>
            </a:pPr>
            <a:r>
              <a:rPr lang="en-US" sz="1100"/>
              <a:t>List of L&amp;Ps Under Review</a:t>
            </a:r>
          </a:p>
          <a:p>
            <a:pPr marL="829120" lvl="2" indent="-231775">
              <a:buFont typeface="Wingdings" panose="05000000000000000000" pitchFamily="2" charset="2"/>
              <a:buChar char="q"/>
            </a:pPr>
            <a:r>
              <a:rPr lang="en-US" sz="1100"/>
              <a:t>List of Approved Changes</a:t>
            </a:r>
          </a:p>
          <a:p>
            <a:pPr marL="573088" lvl="1" indent="-231775">
              <a:buFont typeface="Wingdings" panose="05000000000000000000" pitchFamily="2" charset="2"/>
              <a:buChar char="q"/>
            </a:pPr>
            <a:r>
              <a:rPr lang="en-US" sz="1200">
                <a:hlinkClick r:id="rId11"/>
              </a:rPr>
              <a:t>85% of Reviews Done</a:t>
            </a:r>
            <a:endParaRPr lang="en-US" sz="1200"/>
          </a:p>
          <a:p>
            <a:pPr marL="230188" indent="-230188">
              <a:buFont typeface="+mj-lt"/>
              <a:buAutoNum type="arabicParenR"/>
            </a:pPr>
            <a:r>
              <a:rPr lang="en-US" sz="1400"/>
              <a:t>Currently Under Review:</a:t>
            </a:r>
          </a:p>
          <a:p>
            <a:pPr marL="573088" lvl="1" indent="-231775">
              <a:buFont typeface="Wingdings" panose="05000000000000000000" pitchFamily="2" charset="2"/>
              <a:buChar char="q"/>
            </a:pPr>
            <a:r>
              <a:rPr lang="en-US" sz="1200">
                <a:hlinkClick r:id="rId12"/>
              </a:rPr>
              <a:t>Policy 3.C: Searches and Appointment of Chief Officers of the University</a:t>
            </a:r>
            <a:endParaRPr lang="en-US" sz="1200"/>
          </a:p>
          <a:p>
            <a:pPr marL="829120" lvl="2" indent="-231775">
              <a:buFont typeface="Wingdings" panose="05000000000000000000" pitchFamily="2" charset="2"/>
              <a:buChar char="q"/>
            </a:pPr>
            <a:r>
              <a:rPr lang="en-US" sz="1100"/>
              <a:t>Regent Governance Committee – September 1</a:t>
            </a:r>
          </a:p>
          <a:p>
            <a:pPr marL="829120" lvl="2" indent="-231775">
              <a:buFont typeface="Wingdings" panose="05000000000000000000" pitchFamily="2" charset="2"/>
              <a:buChar char="q"/>
            </a:pPr>
            <a:r>
              <a:rPr lang="en-US" sz="1100"/>
              <a:t>Opportunity for feedback</a:t>
            </a:r>
          </a:p>
          <a:p>
            <a:pPr marL="573088" lvl="1" indent="-231775">
              <a:buFont typeface="Wingdings" panose="05000000000000000000" pitchFamily="2" charset="2"/>
              <a:buChar char="q"/>
            </a:pPr>
            <a:r>
              <a:rPr lang="en-US" sz="1200"/>
              <a:t>Equal Pay, Equal Work</a:t>
            </a:r>
          </a:p>
          <a:p>
            <a:pPr marL="230188" indent="-230188">
              <a:buFont typeface="+mj-lt"/>
              <a:buAutoNum type="arabicParenR"/>
            </a:pPr>
            <a:r>
              <a:rPr lang="en-US" sz="1400"/>
              <a:t>Key Resources:</a:t>
            </a:r>
          </a:p>
          <a:p>
            <a:pPr marL="573088" lvl="1" indent="-342900">
              <a:buFont typeface="Wingdings" panose="05000000000000000000" pitchFamily="2" charset="2"/>
              <a:buChar char="q"/>
            </a:pPr>
            <a:r>
              <a:rPr lang="en-US" sz="1200">
                <a:hlinkClick r:id="rId13"/>
              </a:rPr>
              <a:t>Article 1.C: University Policy Framework</a:t>
            </a:r>
            <a:endParaRPr lang="en-US" sz="1200"/>
          </a:p>
          <a:p>
            <a:pPr marL="0" indent="0" algn="ctr">
              <a:buNone/>
            </a:pPr>
            <a:endParaRPr lang="en-US" u="sng"/>
          </a:p>
        </p:txBody>
      </p:sp>
    </p:spTree>
    <p:extLst>
      <p:ext uri="{BB962C8B-B14F-4D97-AF65-F5344CB8AC3E}">
        <p14:creationId xmlns:p14="http://schemas.microsoft.com/office/powerpoint/2010/main" val="129681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22</a:t>
            </a:fld>
            <a:endParaRPr lang="en-US"/>
          </a:p>
        </p:txBody>
      </p:sp>
      <p:sp>
        <p:nvSpPr>
          <p:cNvPr id="6" name="Title 2"/>
          <p:cNvSpPr txBox="1">
            <a:spLocks/>
          </p:cNvSpPr>
          <p:nvPr/>
        </p:nvSpPr>
        <p:spPr>
          <a:xfrm>
            <a:off x="372894" y="282718"/>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University Counsel</a:t>
            </a:r>
          </a:p>
        </p:txBody>
      </p:sp>
      <p:sp>
        <p:nvSpPr>
          <p:cNvPr id="10" name="Content Placeholder 7"/>
          <p:cNvSpPr>
            <a:spLocks noGrp="1"/>
          </p:cNvSpPr>
          <p:nvPr>
            <p:ph idx="1"/>
          </p:nvPr>
        </p:nvSpPr>
        <p:spPr>
          <a:xfrm>
            <a:off x="80730" y="1315888"/>
            <a:ext cx="8683890" cy="4928570"/>
          </a:xfrm>
        </p:spPr>
        <p:txBody>
          <a:bodyPr>
            <a:normAutofit/>
          </a:bodyPr>
          <a:lstStyle/>
          <a:p>
            <a:pPr marL="0" indent="0" algn="ctr">
              <a:buNone/>
            </a:pPr>
            <a:r>
              <a:rPr lang="en-US" i="1"/>
              <a:t>University Counsel has a dual report to the Board of Regents and the President of the University and includes several legal functions that provide an array of services to the University of Colorado system. The Office of the University Counsel provides legal advice to the Board of Regents, the president, system administration and the campuses.</a:t>
            </a:r>
          </a:p>
        </p:txBody>
      </p:sp>
      <p:pic>
        <p:nvPicPr>
          <p:cNvPr id="4" name="Picture 3"/>
          <p:cNvPicPr>
            <a:picLocks noChangeAspect="1"/>
          </p:cNvPicPr>
          <p:nvPr/>
        </p:nvPicPr>
        <p:blipFill>
          <a:blip r:embed="rId3"/>
          <a:stretch>
            <a:fillRect/>
          </a:stretch>
        </p:blipFill>
        <p:spPr>
          <a:xfrm>
            <a:off x="1722377" y="2981127"/>
            <a:ext cx="4921576" cy="2657047"/>
          </a:xfrm>
          <a:prstGeom prst="rect">
            <a:avLst/>
          </a:prstGeom>
          <a:effectLst>
            <a:outerShdw blurRad="50800" dist="50800" dir="5400000" sx="97000" sy="97000" algn="ctr" rotWithShape="0">
              <a:srgbClr val="000000">
                <a:alpha val="82000"/>
              </a:srgbClr>
            </a:outerShdw>
          </a:effectLst>
        </p:spPr>
      </p:pic>
    </p:spTree>
    <p:extLst>
      <p:ext uri="{BB962C8B-B14F-4D97-AF65-F5344CB8AC3E}">
        <p14:creationId xmlns:p14="http://schemas.microsoft.com/office/powerpoint/2010/main" val="102260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23</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University Relations</a:t>
            </a:r>
          </a:p>
        </p:txBody>
      </p:sp>
      <p:sp>
        <p:nvSpPr>
          <p:cNvPr id="10" name="Content Placeholder 7"/>
          <p:cNvSpPr>
            <a:spLocks noGrp="1"/>
          </p:cNvSpPr>
          <p:nvPr>
            <p:ph idx="1"/>
          </p:nvPr>
        </p:nvSpPr>
        <p:spPr>
          <a:xfrm>
            <a:off x="269132" y="1322372"/>
            <a:ext cx="4841132" cy="4585559"/>
          </a:xfrm>
        </p:spPr>
        <p:txBody>
          <a:bodyPr vert="horz" lIns="91440" tIns="45720" rIns="91440" bIns="45720" rtlCol="0" anchor="t">
            <a:normAutofit fontScale="92500" lnSpcReduction="10000"/>
          </a:bodyPr>
          <a:lstStyle/>
          <a:p>
            <a:pPr>
              <a:buNone/>
            </a:pPr>
            <a:r>
              <a:rPr lang="en-US" i="1" dirty="0" smtClean="0"/>
              <a:t>	The </a:t>
            </a:r>
            <a:r>
              <a:rPr lang="en-US" i="1" dirty="0"/>
              <a:t>Office of University Relations works closely with the president and Board of Regents on all official public communication for the University of Colorado System. The Office is responsible for all communications, marketing and branding for the CU system administration</a:t>
            </a:r>
            <a:r>
              <a:rPr lang="en-US" i="1" dirty="0" smtClean="0"/>
              <a:t>.</a:t>
            </a:r>
          </a:p>
          <a:p>
            <a:pPr>
              <a:buNone/>
            </a:pPr>
            <a:endParaRPr lang="en-US" dirty="0"/>
          </a:p>
          <a:p>
            <a:pPr>
              <a:buNone/>
            </a:pPr>
            <a:r>
              <a:rPr lang="en-US" i="1" dirty="0" smtClean="0"/>
              <a:t>	University </a:t>
            </a:r>
            <a:r>
              <a:rPr lang="en-US" i="1" dirty="0"/>
              <a:t>Relations works closely with the communication teams on the four campuses to tell the CU story and build awareness for the university internally and externally.  The Vice President serves as a  spokesperson for the system and oversees a team that manages a number of communication tools and events that help inform our community and increase knowledge about the University of Colorado.</a:t>
            </a:r>
            <a:endParaRPr lang="en-US" dirty="0"/>
          </a:p>
        </p:txBody>
      </p:sp>
      <p:pic>
        <p:nvPicPr>
          <p:cNvPr id="4" name="Picture 3"/>
          <p:cNvPicPr>
            <a:picLocks noChangeAspect="1"/>
          </p:cNvPicPr>
          <p:nvPr/>
        </p:nvPicPr>
        <p:blipFill>
          <a:blip r:embed="rId3"/>
          <a:stretch>
            <a:fillRect/>
          </a:stretch>
        </p:blipFill>
        <p:spPr>
          <a:xfrm>
            <a:off x="5402093" y="1739326"/>
            <a:ext cx="3554851" cy="3278346"/>
          </a:xfrm>
          <a:prstGeom prst="rect">
            <a:avLst/>
          </a:prstGeom>
          <a:effectLst>
            <a:outerShdw blurRad="50800" dist="50800" dir="5400000" algn="ctr" rotWithShape="0">
              <a:srgbClr val="000000">
                <a:alpha val="82000"/>
              </a:srgbClr>
            </a:outerShdw>
          </a:effectLst>
        </p:spPr>
      </p:pic>
    </p:spTree>
    <p:extLst>
      <p:ext uri="{BB962C8B-B14F-4D97-AF65-F5344CB8AC3E}">
        <p14:creationId xmlns:p14="http://schemas.microsoft.com/office/powerpoint/2010/main" val="4291606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24</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Risk Management</a:t>
            </a:r>
          </a:p>
        </p:txBody>
      </p:sp>
      <p:sp>
        <p:nvSpPr>
          <p:cNvPr id="10" name="Content Placeholder 7"/>
          <p:cNvSpPr>
            <a:spLocks noGrp="1"/>
          </p:cNvSpPr>
          <p:nvPr>
            <p:ph idx="1"/>
          </p:nvPr>
        </p:nvSpPr>
        <p:spPr>
          <a:xfrm>
            <a:off x="5486399" y="1781782"/>
            <a:ext cx="3394953" cy="3959157"/>
          </a:xfrm>
        </p:spPr>
        <p:txBody>
          <a:bodyPr>
            <a:normAutofit/>
          </a:bodyPr>
          <a:lstStyle/>
          <a:p>
            <a:pPr marL="0" indent="0">
              <a:buNone/>
            </a:pPr>
            <a:r>
              <a:rPr lang="en-US" i="1"/>
              <a:t>The Office of University Risk Management is responsible for affirmative control and minimization of risk, promoting a strong proactive loss prevention program, and using aggressive leading edge concepts to insure the safety of students, employees and others as well as protecting the assets and income of each system campus.</a:t>
            </a:r>
          </a:p>
        </p:txBody>
      </p:sp>
      <p:pic>
        <p:nvPicPr>
          <p:cNvPr id="7" name="Picture 6"/>
          <p:cNvPicPr>
            <a:picLocks noChangeAspect="1"/>
          </p:cNvPicPr>
          <p:nvPr/>
        </p:nvPicPr>
        <p:blipFill>
          <a:blip r:embed="rId3"/>
          <a:stretch>
            <a:fillRect/>
          </a:stretch>
        </p:blipFill>
        <p:spPr>
          <a:xfrm>
            <a:off x="114401" y="1861527"/>
            <a:ext cx="5162481" cy="3186823"/>
          </a:xfrm>
          <a:prstGeom prst="rect">
            <a:avLst/>
          </a:prstGeom>
          <a:effectLst>
            <a:outerShdw blurRad="50800" dist="50800" dir="5400000" algn="ctr" rotWithShape="0">
              <a:srgbClr val="000000">
                <a:alpha val="35000"/>
              </a:srgbClr>
            </a:outerShdw>
          </a:effectLst>
        </p:spPr>
      </p:pic>
    </p:spTree>
    <p:extLst>
      <p:ext uri="{BB962C8B-B14F-4D97-AF65-F5344CB8AC3E}">
        <p14:creationId xmlns:p14="http://schemas.microsoft.com/office/powerpoint/2010/main" val="407077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25</a:t>
            </a:fld>
            <a:endParaRPr lang="en-US"/>
          </a:p>
        </p:txBody>
      </p:sp>
      <p:sp>
        <p:nvSpPr>
          <p:cNvPr id="6" name="Title 2"/>
          <p:cNvSpPr txBox="1">
            <a:spLocks/>
          </p:cNvSpPr>
          <p:nvPr/>
        </p:nvSpPr>
        <p:spPr>
          <a:xfrm>
            <a:off x="457200" y="326970"/>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Uptown Restaurants</a:t>
            </a:r>
          </a:p>
        </p:txBody>
      </p:sp>
      <p:pic>
        <p:nvPicPr>
          <p:cNvPr id="8" name="Picture 7"/>
          <p:cNvPicPr>
            <a:picLocks noChangeAspect="1"/>
          </p:cNvPicPr>
          <p:nvPr/>
        </p:nvPicPr>
        <p:blipFill>
          <a:blip r:embed="rId3"/>
          <a:stretch>
            <a:fillRect/>
          </a:stretch>
        </p:blipFill>
        <p:spPr>
          <a:xfrm>
            <a:off x="337017" y="1518005"/>
            <a:ext cx="3524979" cy="1469662"/>
          </a:xfrm>
          <a:prstGeom prst="rect">
            <a:avLst/>
          </a:prstGeom>
        </p:spPr>
      </p:pic>
      <p:pic>
        <p:nvPicPr>
          <p:cNvPr id="9" name="Picture 8"/>
          <p:cNvPicPr>
            <a:picLocks noChangeAspect="1"/>
          </p:cNvPicPr>
          <p:nvPr/>
        </p:nvPicPr>
        <p:blipFill>
          <a:blip r:embed="rId4"/>
          <a:stretch>
            <a:fillRect/>
          </a:stretch>
        </p:blipFill>
        <p:spPr>
          <a:xfrm>
            <a:off x="6930669" y="1518005"/>
            <a:ext cx="1962150" cy="1962150"/>
          </a:xfrm>
          <a:prstGeom prst="rect">
            <a:avLst/>
          </a:prstGeom>
        </p:spPr>
      </p:pic>
      <p:pic>
        <p:nvPicPr>
          <p:cNvPr id="11" name="Picture 10"/>
          <p:cNvPicPr>
            <a:picLocks noChangeAspect="1"/>
          </p:cNvPicPr>
          <p:nvPr/>
        </p:nvPicPr>
        <p:blipFill>
          <a:blip r:embed="rId5"/>
          <a:stretch>
            <a:fillRect/>
          </a:stretch>
        </p:blipFill>
        <p:spPr>
          <a:xfrm>
            <a:off x="5326486" y="4352691"/>
            <a:ext cx="3566333" cy="1327347"/>
          </a:xfrm>
          <a:prstGeom prst="rect">
            <a:avLst/>
          </a:prstGeom>
        </p:spPr>
      </p:pic>
      <p:pic>
        <p:nvPicPr>
          <p:cNvPr id="12" name="Picture 11"/>
          <p:cNvPicPr>
            <a:picLocks noChangeAspect="1"/>
          </p:cNvPicPr>
          <p:nvPr/>
        </p:nvPicPr>
        <p:blipFill>
          <a:blip r:embed="rId6"/>
          <a:stretch>
            <a:fillRect/>
          </a:stretch>
        </p:blipFill>
        <p:spPr>
          <a:xfrm>
            <a:off x="337017" y="3370561"/>
            <a:ext cx="2000250" cy="2505075"/>
          </a:xfrm>
          <a:prstGeom prst="rect">
            <a:avLst/>
          </a:prstGeom>
        </p:spPr>
      </p:pic>
      <p:pic>
        <p:nvPicPr>
          <p:cNvPr id="13" name="Picture 12"/>
          <p:cNvPicPr>
            <a:picLocks noChangeAspect="1"/>
          </p:cNvPicPr>
          <p:nvPr/>
        </p:nvPicPr>
        <p:blipFill>
          <a:blip r:embed="rId7"/>
          <a:stretch>
            <a:fillRect/>
          </a:stretch>
        </p:blipFill>
        <p:spPr>
          <a:xfrm rot="16200000">
            <a:off x="4529512" y="2287648"/>
            <a:ext cx="2419350" cy="838200"/>
          </a:xfrm>
          <a:prstGeom prst="rect">
            <a:avLst/>
          </a:prstGeom>
        </p:spPr>
      </p:pic>
      <p:pic>
        <p:nvPicPr>
          <p:cNvPr id="14" name="Picture 13"/>
          <p:cNvPicPr>
            <a:picLocks noChangeAspect="1"/>
          </p:cNvPicPr>
          <p:nvPr/>
        </p:nvPicPr>
        <p:blipFill>
          <a:blip r:embed="rId8"/>
          <a:stretch>
            <a:fillRect/>
          </a:stretch>
        </p:blipFill>
        <p:spPr>
          <a:xfrm>
            <a:off x="3231801" y="3480155"/>
            <a:ext cx="1200150" cy="1257300"/>
          </a:xfrm>
          <a:prstGeom prst="rect">
            <a:avLst/>
          </a:prstGeom>
        </p:spPr>
      </p:pic>
      <p:pic>
        <p:nvPicPr>
          <p:cNvPr id="15" name="Picture 14"/>
          <p:cNvPicPr>
            <a:picLocks noChangeAspect="1"/>
          </p:cNvPicPr>
          <p:nvPr/>
        </p:nvPicPr>
        <p:blipFill>
          <a:blip r:embed="rId9"/>
          <a:stretch>
            <a:fillRect/>
          </a:stretch>
        </p:blipFill>
        <p:spPr>
          <a:xfrm>
            <a:off x="2743924" y="4778954"/>
            <a:ext cx="2175903" cy="262343"/>
          </a:xfrm>
          <a:prstGeom prst="rect">
            <a:avLst/>
          </a:prstGeom>
        </p:spPr>
      </p:pic>
      <p:pic>
        <p:nvPicPr>
          <p:cNvPr id="16" name="Picture 15"/>
          <p:cNvPicPr>
            <a:picLocks noChangeAspect="1"/>
          </p:cNvPicPr>
          <p:nvPr/>
        </p:nvPicPr>
        <p:blipFill>
          <a:blip r:embed="rId10"/>
          <a:stretch>
            <a:fillRect/>
          </a:stretch>
        </p:blipFill>
        <p:spPr>
          <a:xfrm>
            <a:off x="2522144" y="5406816"/>
            <a:ext cx="2619464" cy="546444"/>
          </a:xfrm>
          <a:prstGeom prst="rect">
            <a:avLst/>
          </a:prstGeom>
        </p:spPr>
      </p:pic>
      <p:sp>
        <p:nvSpPr>
          <p:cNvPr id="4" name="TextBox 3"/>
          <p:cNvSpPr txBox="1"/>
          <p:nvPr/>
        </p:nvSpPr>
        <p:spPr>
          <a:xfrm>
            <a:off x="7489993" y="3370561"/>
            <a:ext cx="843501" cy="461665"/>
          </a:xfrm>
          <a:prstGeom prst="rect">
            <a:avLst/>
          </a:prstGeom>
          <a:noFill/>
        </p:spPr>
        <p:txBody>
          <a:bodyPr wrap="none" rtlCol="0">
            <a:spAutoFit/>
          </a:bodyPr>
          <a:lstStyle/>
          <a:p>
            <a:r>
              <a:rPr lang="en-US" sz="2400">
                <a:solidFill>
                  <a:schemeClr val="tx1">
                    <a:lumMod val="75000"/>
                    <a:lumOff val="25000"/>
                  </a:schemeClr>
                </a:solidFill>
                <a:latin typeface="Arial Narrow" panose="020B0606020202030204" pitchFamily="34" charset="0"/>
              </a:rPr>
              <a:t>D-Bar</a:t>
            </a:r>
          </a:p>
        </p:txBody>
      </p:sp>
    </p:spTree>
    <p:extLst>
      <p:ext uri="{BB962C8B-B14F-4D97-AF65-F5344CB8AC3E}">
        <p14:creationId xmlns:p14="http://schemas.microsoft.com/office/powerpoint/2010/main" val="1963962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dirty="0" smtClean="0"/>
              <a:t>26</a:t>
            </a:fld>
            <a:endParaRPr lang="en-US" dirty="0"/>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dirty="0"/>
              <a:t>Uptown Coffee</a:t>
            </a:r>
          </a:p>
        </p:txBody>
      </p:sp>
      <p:pic>
        <p:nvPicPr>
          <p:cNvPr id="4" name="Picture 3"/>
          <p:cNvPicPr>
            <a:picLocks noChangeAspect="1"/>
          </p:cNvPicPr>
          <p:nvPr/>
        </p:nvPicPr>
        <p:blipFill>
          <a:blip r:embed="rId3"/>
          <a:stretch>
            <a:fillRect/>
          </a:stretch>
        </p:blipFill>
        <p:spPr>
          <a:xfrm>
            <a:off x="1686623" y="1558626"/>
            <a:ext cx="2143125" cy="1981200"/>
          </a:xfrm>
          <a:prstGeom prst="rect">
            <a:avLst/>
          </a:prstGeom>
        </p:spPr>
      </p:pic>
      <p:pic>
        <p:nvPicPr>
          <p:cNvPr id="7" name="Picture 6"/>
          <p:cNvPicPr>
            <a:picLocks noChangeAspect="1"/>
          </p:cNvPicPr>
          <p:nvPr/>
        </p:nvPicPr>
        <p:blipFill>
          <a:blip r:embed="rId4"/>
          <a:stretch>
            <a:fillRect/>
          </a:stretch>
        </p:blipFill>
        <p:spPr>
          <a:xfrm>
            <a:off x="4572000" y="4204371"/>
            <a:ext cx="3145155" cy="1562100"/>
          </a:xfrm>
          <a:prstGeom prst="rect">
            <a:avLst/>
          </a:prstGeom>
        </p:spPr>
      </p:pic>
      <p:pic>
        <p:nvPicPr>
          <p:cNvPr id="10" name="Picture 9"/>
          <p:cNvPicPr>
            <a:picLocks noChangeAspect="1"/>
          </p:cNvPicPr>
          <p:nvPr/>
        </p:nvPicPr>
        <p:blipFill>
          <a:blip r:embed="rId5"/>
          <a:stretch>
            <a:fillRect/>
          </a:stretch>
        </p:blipFill>
        <p:spPr>
          <a:xfrm>
            <a:off x="5062930" y="1647443"/>
            <a:ext cx="1881692" cy="1892383"/>
          </a:xfrm>
          <a:prstGeom prst="rect">
            <a:avLst/>
          </a:prstGeom>
        </p:spPr>
      </p:pic>
      <p:pic>
        <p:nvPicPr>
          <p:cNvPr id="16" name="Picture 15"/>
          <p:cNvPicPr>
            <a:picLocks noChangeAspect="1"/>
          </p:cNvPicPr>
          <p:nvPr/>
        </p:nvPicPr>
        <p:blipFill>
          <a:blip r:embed="rId6"/>
          <a:stretch>
            <a:fillRect/>
          </a:stretch>
        </p:blipFill>
        <p:spPr>
          <a:xfrm>
            <a:off x="1454173" y="3851946"/>
            <a:ext cx="1733550" cy="1914525"/>
          </a:xfrm>
          <a:prstGeom prst="rect">
            <a:avLst/>
          </a:prstGeom>
        </p:spPr>
      </p:pic>
    </p:spTree>
    <p:extLst>
      <p:ext uri="{BB962C8B-B14F-4D97-AF65-F5344CB8AC3E}">
        <p14:creationId xmlns:p14="http://schemas.microsoft.com/office/powerpoint/2010/main" val="2536269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27</a:t>
            </a:fld>
            <a:endParaRPr lang="en-US"/>
          </a:p>
        </p:txBody>
      </p:sp>
      <p:sp>
        <p:nvSpPr>
          <p:cNvPr id="6" name="Title 2"/>
          <p:cNvSpPr txBox="1">
            <a:spLocks/>
          </p:cNvSpPr>
          <p:nvPr/>
        </p:nvSpPr>
        <p:spPr>
          <a:xfrm>
            <a:off x="457200"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Uptown Gyms &amp; Parks</a:t>
            </a:r>
          </a:p>
        </p:txBody>
      </p:sp>
      <p:pic>
        <p:nvPicPr>
          <p:cNvPr id="4" name="Picture 3"/>
          <p:cNvPicPr>
            <a:picLocks noChangeAspect="1"/>
          </p:cNvPicPr>
          <p:nvPr/>
        </p:nvPicPr>
        <p:blipFill>
          <a:blip r:embed="rId3"/>
          <a:stretch>
            <a:fillRect/>
          </a:stretch>
        </p:blipFill>
        <p:spPr>
          <a:xfrm>
            <a:off x="902858" y="3331454"/>
            <a:ext cx="2247900" cy="1704975"/>
          </a:xfrm>
          <a:prstGeom prst="rect">
            <a:avLst/>
          </a:prstGeom>
        </p:spPr>
      </p:pic>
      <p:pic>
        <p:nvPicPr>
          <p:cNvPr id="7" name="Picture 6"/>
          <p:cNvPicPr>
            <a:picLocks noChangeAspect="1"/>
          </p:cNvPicPr>
          <p:nvPr/>
        </p:nvPicPr>
        <p:blipFill>
          <a:blip r:embed="rId4"/>
          <a:stretch>
            <a:fillRect/>
          </a:stretch>
        </p:blipFill>
        <p:spPr>
          <a:xfrm>
            <a:off x="3426387" y="4261508"/>
            <a:ext cx="5367989" cy="1364743"/>
          </a:xfrm>
          <a:prstGeom prst="rect">
            <a:avLst/>
          </a:prstGeom>
        </p:spPr>
      </p:pic>
      <p:pic>
        <p:nvPicPr>
          <p:cNvPr id="8" name="Picture 7"/>
          <p:cNvPicPr>
            <a:picLocks noChangeAspect="1"/>
          </p:cNvPicPr>
          <p:nvPr/>
        </p:nvPicPr>
        <p:blipFill>
          <a:blip r:embed="rId5"/>
          <a:stretch>
            <a:fillRect/>
          </a:stretch>
        </p:blipFill>
        <p:spPr>
          <a:xfrm>
            <a:off x="902858" y="5362371"/>
            <a:ext cx="2152650" cy="619125"/>
          </a:xfrm>
          <a:prstGeom prst="rect">
            <a:avLst/>
          </a:prstGeom>
        </p:spPr>
      </p:pic>
      <p:pic>
        <p:nvPicPr>
          <p:cNvPr id="9" name="Picture 8"/>
          <p:cNvPicPr>
            <a:picLocks noChangeAspect="1"/>
          </p:cNvPicPr>
          <p:nvPr/>
        </p:nvPicPr>
        <p:blipFill>
          <a:blip r:embed="rId6"/>
          <a:stretch>
            <a:fillRect/>
          </a:stretch>
        </p:blipFill>
        <p:spPr>
          <a:xfrm>
            <a:off x="4315477" y="1554535"/>
            <a:ext cx="4371323" cy="2534850"/>
          </a:xfrm>
          <a:prstGeom prst="rect">
            <a:avLst/>
          </a:prstGeom>
        </p:spPr>
      </p:pic>
      <p:pic>
        <p:nvPicPr>
          <p:cNvPr id="10" name="Picture 9"/>
          <p:cNvPicPr>
            <a:picLocks noChangeAspect="1"/>
          </p:cNvPicPr>
          <p:nvPr/>
        </p:nvPicPr>
        <p:blipFill>
          <a:blip r:embed="rId7"/>
          <a:stretch>
            <a:fillRect/>
          </a:stretch>
        </p:blipFill>
        <p:spPr>
          <a:xfrm>
            <a:off x="1071305" y="1176946"/>
            <a:ext cx="1594074" cy="1531150"/>
          </a:xfrm>
          <a:prstGeom prst="rect">
            <a:avLst/>
          </a:prstGeom>
        </p:spPr>
      </p:pic>
      <p:sp>
        <p:nvSpPr>
          <p:cNvPr id="11" name="TextBox 10"/>
          <p:cNvSpPr txBox="1"/>
          <p:nvPr/>
        </p:nvSpPr>
        <p:spPr>
          <a:xfrm>
            <a:off x="1181295" y="2640235"/>
            <a:ext cx="1374094" cy="461665"/>
          </a:xfrm>
          <a:prstGeom prst="rect">
            <a:avLst/>
          </a:prstGeom>
          <a:noFill/>
        </p:spPr>
        <p:txBody>
          <a:bodyPr wrap="none" rtlCol="0">
            <a:spAutoFit/>
          </a:bodyPr>
          <a:lstStyle/>
          <a:p>
            <a:r>
              <a:rPr lang="en-US" sz="2400">
                <a:latin typeface="Candara Light" panose="020E0502030303020204" pitchFamily="34" charset="0"/>
              </a:rPr>
              <a:t>Mini Gym</a:t>
            </a:r>
          </a:p>
        </p:txBody>
      </p:sp>
    </p:spTree>
    <p:extLst>
      <p:ext uri="{BB962C8B-B14F-4D97-AF65-F5344CB8AC3E}">
        <p14:creationId xmlns:p14="http://schemas.microsoft.com/office/powerpoint/2010/main" val="305407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28</a:t>
            </a:fld>
            <a:endParaRPr lang="en-US"/>
          </a:p>
        </p:txBody>
      </p:sp>
      <p:sp>
        <p:nvSpPr>
          <p:cNvPr id="6" name="Title 2"/>
          <p:cNvSpPr txBox="1">
            <a:spLocks/>
          </p:cNvSpPr>
          <p:nvPr/>
        </p:nvSpPr>
        <p:spPr>
          <a:xfrm>
            <a:off x="457200" y="319998"/>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Uptown Bus Stops</a:t>
            </a:r>
          </a:p>
        </p:txBody>
      </p:sp>
      <p:pic>
        <p:nvPicPr>
          <p:cNvPr id="4" name="Picture 3"/>
          <p:cNvPicPr>
            <a:picLocks noChangeAspect="1"/>
          </p:cNvPicPr>
          <p:nvPr/>
        </p:nvPicPr>
        <p:blipFill>
          <a:blip r:embed="rId3"/>
          <a:stretch>
            <a:fillRect/>
          </a:stretch>
        </p:blipFill>
        <p:spPr>
          <a:xfrm>
            <a:off x="457200" y="1670712"/>
            <a:ext cx="1522762" cy="1513698"/>
          </a:xfrm>
          <a:prstGeom prst="rect">
            <a:avLst/>
          </a:prstGeom>
        </p:spPr>
      </p:pic>
      <p:pic>
        <p:nvPicPr>
          <p:cNvPr id="7" name="Picture 6"/>
          <p:cNvPicPr>
            <a:picLocks noChangeAspect="1"/>
          </p:cNvPicPr>
          <p:nvPr/>
        </p:nvPicPr>
        <p:blipFill>
          <a:blip r:embed="rId4"/>
          <a:stretch>
            <a:fillRect/>
          </a:stretch>
        </p:blipFill>
        <p:spPr>
          <a:xfrm>
            <a:off x="552560" y="3307344"/>
            <a:ext cx="1613465" cy="2668813"/>
          </a:xfrm>
          <a:prstGeom prst="rect">
            <a:avLst/>
          </a:prstGeom>
        </p:spPr>
      </p:pic>
      <p:pic>
        <p:nvPicPr>
          <p:cNvPr id="8" name="Picture 7"/>
          <p:cNvPicPr>
            <a:picLocks noChangeAspect="1"/>
          </p:cNvPicPr>
          <p:nvPr/>
        </p:nvPicPr>
        <p:blipFill>
          <a:blip r:embed="rId5"/>
          <a:stretch>
            <a:fillRect/>
          </a:stretch>
        </p:blipFill>
        <p:spPr>
          <a:xfrm>
            <a:off x="5809991" y="1670712"/>
            <a:ext cx="1400249" cy="1327822"/>
          </a:xfrm>
          <a:prstGeom prst="rect">
            <a:avLst/>
          </a:prstGeom>
        </p:spPr>
      </p:pic>
      <p:pic>
        <p:nvPicPr>
          <p:cNvPr id="9" name="Picture 8"/>
          <p:cNvPicPr>
            <a:picLocks noChangeAspect="1"/>
          </p:cNvPicPr>
          <p:nvPr/>
        </p:nvPicPr>
        <p:blipFill>
          <a:blip r:embed="rId6"/>
          <a:stretch>
            <a:fillRect/>
          </a:stretch>
        </p:blipFill>
        <p:spPr>
          <a:xfrm>
            <a:off x="7288168" y="1670712"/>
            <a:ext cx="1398632" cy="1309702"/>
          </a:xfrm>
          <a:prstGeom prst="rect">
            <a:avLst/>
          </a:prstGeom>
        </p:spPr>
      </p:pic>
      <p:pic>
        <p:nvPicPr>
          <p:cNvPr id="10" name="Picture 9"/>
          <p:cNvPicPr>
            <a:picLocks noChangeAspect="1"/>
          </p:cNvPicPr>
          <p:nvPr/>
        </p:nvPicPr>
        <p:blipFill>
          <a:blip r:embed="rId7"/>
          <a:stretch>
            <a:fillRect/>
          </a:stretch>
        </p:blipFill>
        <p:spPr>
          <a:xfrm>
            <a:off x="5753047" y="3184410"/>
            <a:ext cx="3070242" cy="2276333"/>
          </a:xfrm>
          <a:prstGeom prst="rect">
            <a:avLst/>
          </a:prstGeom>
        </p:spPr>
      </p:pic>
      <p:pic>
        <p:nvPicPr>
          <p:cNvPr id="12" name="Picture 11"/>
          <p:cNvPicPr>
            <a:picLocks noChangeAspect="1"/>
          </p:cNvPicPr>
          <p:nvPr/>
        </p:nvPicPr>
        <p:blipFill>
          <a:blip r:embed="rId8"/>
          <a:stretch>
            <a:fillRect/>
          </a:stretch>
        </p:blipFill>
        <p:spPr>
          <a:xfrm>
            <a:off x="3275275" y="3184410"/>
            <a:ext cx="1731855" cy="3187550"/>
          </a:xfrm>
          <a:prstGeom prst="rect">
            <a:avLst/>
          </a:prstGeom>
        </p:spPr>
      </p:pic>
      <p:pic>
        <p:nvPicPr>
          <p:cNvPr id="13" name="Picture 12"/>
          <p:cNvPicPr>
            <a:picLocks noChangeAspect="1"/>
          </p:cNvPicPr>
          <p:nvPr/>
        </p:nvPicPr>
        <p:blipFill>
          <a:blip r:embed="rId9"/>
          <a:stretch>
            <a:fillRect/>
          </a:stretch>
        </p:blipFill>
        <p:spPr>
          <a:xfrm>
            <a:off x="3275275" y="1670712"/>
            <a:ext cx="1439397" cy="1403412"/>
          </a:xfrm>
          <a:prstGeom prst="rect">
            <a:avLst/>
          </a:prstGeom>
        </p:spPr>
      </p:pic>
    </p:spTree>
    <p:extLst>
      <p:ext uri="{BB962C8B-B14F-4D97-AF65-F5344CB8AC3E}">
        <p14:creationId xmlns:p14="http://schemas.microsoft.com/office/powerpoint/2010/main" val="288444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3</a:t>
            </a:fld>
            <a:endParaRPr lang="en-US"/>
          </a:p>
        </p:txBody>
      </p:sp>
      <p:sp>
        <p:nvSpPr>
          <p:cNvPr id="3" name="Title 2"/>
          <p:cNvSpPr>
            <a:spLocks noGrp="1"/>
          </p:cNvSpPr>
          <p:nvPr>
            <p:ph type="title"/>
          </p:nvPr>
        </p:nvSpPr>
        <p:spPr>
          <a:xfrm>
            <a:off x="385864" y="0"/>
            <a:ext cx="8229600" cy="1143000"/>
          </a:xfrm>
        </p:spPr>
        <p:txBody>
          <a:bodyPr/>
          <a:lstStyle/>
          <a:p>
            <a:r>
              <a:rPr lang="en-US"/>
              <a:t>1800 Grant Street Updates</a:t>
            </a:r>
          </a:p>
        </p:txBody>
      </p:sp>
      <p:sp>
        <p:nvSpPr>
          <p:cNvPr id="5" name="Rectangle 4"/>
          <p:cNvSpPr/>
          <p:nvPr/>
        </p:nvSpPr>
        <p:spPr>
          <a:xfrm>
            <a:off x="1207172" y="2457695"/>
            <a:ext cx="3067236" cy="3416320"/>
          </a:xfrm>
          <a:prstGeom prst="rect">
            <a:avLst/>
          </a:prstGeom>
        </p:spPr>
        <p:txBody>
          <a:bodyPr wrap="square">
            <a:spAutoFit/>
          </a:bodyPr>
          <a:lstStyle/>
          <a:p>
            <a:r>
              <a:rPr lang="en-US" sz="3600" b="1" u="sng">
                <a:latin typeface="Helvetica" panose="020B0604020202020204" pitchFamily="34" charset="0"/>
                <a:cs typeface="Helvetica" panose="020B0604020202020204" pitchFamily="34" charset="0"/>
              </a:rPr>
              <a:t>my.cu.edu</a:t>
            </a:r>
          </a:p>
          <a:p>
            <a:endParaRPr lang="en-US" sz="3200" u="sng">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800">
                <a:latin typeface="Helvetica" panose="020B0604020202020204" pitchFamily="34" charset="0"/>
                <a:cs typeface="Helvetica" panose="020B0604020202020204" pitchFamily="34" charset="0"/>
              </a:rPr>
              <a:t>Resources for coming to the office and hybrid work</a:t>
            </a:r>
          </a:p>
          <a:p>
            <a:pPr marL="457200" indent="-457200">
              <a:buFont typeface="Arial" panose="020B0604020202020204" pitchFamily="34" charset="0"/>
              <a:buChar char="•"/>
            </a:pPr>
            <a:endParaRPr lang="en-US" sz="2800">
              <a:latin typeface="Helvetica" panose="020B0604020202020204" pitchFamily="34" charset="0"/>
              <a:cs typeface="Helvetica" panose="020B0604020202020204" pitchFamily="34" charset="0"/>
            </a:endParaRPr>
          </a:p>
        </p:txBody>
      </p:sp>
      <p:pic>
        <p:nvPicPr>
          <p:cNvPr id="6" name="Picture 5" descr="A picture containing text, electronics, screenshot, picture frame&#10;&#10;Description automatically generated">
            <a:extLst>
              <a:ext uri="{FF2B5EF4-FFF2-40B4-BE49-F238E27FC236}">
                <a16:creationId xmlns:a16="http://schemas.microsoft.com/office/drawing/2014/main" id="{D159441C-4C7E-4994-9A78-B6EB28A2297F}"/>
              </a:ext>
            </a:extLst>
          </p:cNvPr>
          <p:cNvPicPr>
            <a:picLocks noChangeAspect="1"/>
          </p:cNvPicPr>
          <p:nvPr/>
        </p:nvPicPr>
        <p:blipFill>
          <a:blip r:embed="rId3"/>
          <a:stretch>
            <a:fillRect/>
          </a:stretch>
        </p:blipFill>
        <p:spPr>
          <a:xfrm>
            <a:off x="4970833" y="2457695"/>
            <a:ext cx="3547800" cy="2923876"/>
          </a:xfrm>
          <a:prstGeom prst="rect">
            <a:avLst/>
          </a:prstGeom>
        </p:spPr>
      </p:pic>
      <p:sp>
        <p:nvSpPr>
          <p:cNvPr id="7" name="Rectangle 6">
            <a:extLst>
              <a:ext uri="{FF2B5EF4-FFF2-40B4-BE49-F238E27FC236}">
                <a16:creationId xmlns:a16="http://schemas.microsoft.com/office/drawing/2014/main" id="{070B16A6-AB84-4460-B6FE-8329E148F8EA}"/>
              </a:ext>
            </a:extLst>
          </p:cNvPr>
          <p:cNvSpPr/>
          <p:nvPr/>
        </p:nvSpPr>
        <p:spPr>
          <a:xfrm>
            <a:off x="1207171" y="1473923"/>
            <a:ext cx="7311461" cy="646331"/>
          </a:xfrm>
          <a:prstGeom prst="rect">
            <a:avLst/>
          </a:prstGeom>
        </p:spPr>
        <p:txBody>
          <a:bodyPr wrap="square">
            <a:spAutoFit/>
          </a:bodyPr>
          <a:lstStyle/>
          <a:p>
            <a:pPr algn="ctr"/>
            <a:r>
              <a:rPr lang="en-US" sz="3600" b="1">
                <a:latin typeface="Helvetica" panose="020B0604020202020204" pitchFamily="34" charset="0"/>
                <a:cs typeface="Helvetica" panose="020B0604020202020204" pitchFamily="34" charset="0"/>
              </a:rPr>
              <a:t>Portal Resources</a:t>
            </a:r>
            <a:endParaRPr lang="en-US" sz="2000" b="1">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859012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4</a:t>
            </a:fld>
            <a:endParaRPr lang="en-US"/>
          </a:p>
        </p:txBody>
      </p:sp>
      <p:sp>
        <p:nvSpPr>
          <p:cNvPr id="3" name="Title 2"/>
          <p:cNvSpPr>
            <a:spLocks noGrp="1"/>
          </p:cNvSpPr>
          <p:nvPr>
            <p:ph type="title"/>
          </p:nvPr>
        </p:nvSpPr>
        <p:spPr>
          <a:xfrm>
            <a:off x="371391" y="0"/>
            <a:ext cx="8229600" cy="1143000"/>
          </a:xfrm>
        </p:spPr>
        <p:txBody>
          <a:bodyPr/>
          <a:lstStyle/>
          <a:p>
            <a:r>
              <a:rPr lang="en-US"/>
              <a:t>1800 Grant Street Updates</a:t>
            </a:r>
          </a:p>
        </p:txBody>
      </p:sp>
      <p:sp>
        <p:nvSpPr>
          <p:cNvPr id="5" name="Rectangle 4">
            <a:extLst>
              <a:ext uri="{FF2B5EF4-FFF2-40B4-BE49-F238E27FC236}">
                <a16:creationId xmlns:a16="http://schemas.microsoft.com/office/drawing/2014/main" id="{45B92B75-C916-4E38-AABB-BBA861843E4E}"/>
              </a:ext>
            </a:extLst>
          </p:cNvPr>
          <p:cNvSpPr/>
          <p:nvPr/>
        </p:nvSpPr>
        <p:spPr>
          <a:xfrm>
            <a:off x="267629" y="1358144"/>
            <a:ext cx="2297151" cy="4401205"/>
          </a:xfrm>
          <a:prstGeom prst="rect">
            <a:avLst/>
          </a:prstGeom>
        </p:spPr>
        <p:txBody>
          <a:bodyPr wrap="square">
            <a:spAutoFit/>
          </a:bodyPr>
          <a:lstStyle/>
          <a:p>
            <a:r>
              <a:rPr lang="en-US" sz="2000" b="1" u="sng">
                <a:latin typeface="Helvetica" panose="020B0604020202020204" pitchFamily="34" charset="0"/>
                <a:cs typeface="Helvetica" panose="020B0604020202020204" pitchFamily="34" charset="0"/>
              </a:rPr>
              <a:t>Current items</a:t>
            </a:r>
            <a:br>
              <a:rPr lang="en-US" sz="2000" b="1" u="sng">
                <a:latin typeface="Helvetica" panose="020B0604020202020204" pitchFamily="34" charset="0"/>
                <a:cs typeface="Helvetica" panose="020B0604020202020204" pitchFamily="34" charset="0"/>
              </a:rPr>
            </a:br>
            <a:endParaRPr lang="en-US" sz="2000" b="1" u="sng">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Parking</a:t>
            </a:r>
            <a:br>
              <a:rPr lang="en-US" sz="2000">
                <a:latin typeface="Helvetica" panose="020B0604020202020204" pitchFamily="34" charset="0"/>
                <a:cs typeface="Helvetica" panose="020B0604020202020204" pitchFamily="34" charset="0"/>
              </a:rPr>
            </a:br>
            <a:endParaRPr lang="en-US" sz="200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Department locations and maps</a:t>
            </a:r>
            <a:br>
              <a:rPr lang="en-US" sz="2000">
                <a:latin typeface="Helvetica" panose="020B0604020202020204" pitchFamily="34" charset="0"/>
                <a:cs typeface="Helvetica" panose="020B0604020202020204" pitchFamily="34" charset="0"/>
              </a:rPr>
            </a:br>
            <a:endParaRPr lang="en-US" sz="200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Remote Work Resources</a:t>
            </a:r>
            <a:br>
              <a:rPr lang="en-US" sz="2000">
                <a:latin typeface="Helvetica" panose="020B0604020202020204" pitchFamily="34" charset="0"/>
                <a:cs typeface="Helvetica" panose="020B0604020202020204" pitchFamily="34" charset="0"/>
              </a:rPr>
            </a:br>
            <a:endParaRPr lang="en-US" sz="200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Vaccination Reporting</a:t>
            </a:r>
          </a:p>
          <a:p>
            <a:pPr marL="457200" indent="-457200">
              <a:buFont typeface="Arial" panose="020B0604020202020204" pitchFamily="34" charset="0"/>
              <a:buChar char="•"/>
            </a:pPr>
            <a:endParaRPr lang="en-US" sz="2000">
              <a:latin typeface="Helvetica" panose="020B0604020202020204" pitchFamily="34" charset="0"/>
              <a:cs typeface="Helvetica" panose="020B0604020202020204" pitchFamily="34" charset="0"/>
            </a:endParaRPr>
          </a:p>
        </p:txBody>
      </p:sp>
      <p:pic>
        <p:nvPicPr>
          <p:cNvPr id="6" name="Picture 5" descr="Graphical user interface&#10;&#10;Description automatically generated">
            <a:extLst>
              <a:ext uri="{FF2B5EF4-FFF2-40B4-BE49-F238E27FC236}">
                <a16:creationId xmlns:a16="http://schemas.microsoft.com/office/drawing/2014/main" id="{8A8A67E5-2CA5-4118-BA81-B543BD015E05}"/>
              </a:ext>
            </a:extLst>
          </p:cNvPr>
          <p:cNvPicPr>
            <a:picLocks noChangeAspect="1"/>
          </p:cNvPicPr>
          <p:nvPr/>
        </p:nvPicPr>
        <p:blipFill>
          <a:blip r:embed="rId3"/>
          <a:stretch>
            <a:fillRect/>
          </a:stretch>
        </p:blipFill>
        <p:spPr>
          <a:xfrm>
            <a:off x="2748571" y="1270043"/>
            <a:ext cx="5780457" cy="4688919"/>
          </a:xfrm>
          <a:prstGeom prst="rect">
            <a:avLst/>
          </a:prstGeom>
        </p:spPr>
      </p:pic>
    </p:spTree>
    <p:extLst>
      <p:ext uri="{BB962C8B-B14F-4D97-AF65-F5344CB8AC3E}">
        <p14:creationId xmlns:p14="http://schemas.microsoft.com/office/powerpoint/2010/main" val="158899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5</a:t>
            </a:fld>
            <a:endParaRPr lang="en-US"/>
          </a:p>
        </p:txBody>
      </p:sp>
      <p:sp>
        <p:nvSpPr>
          <p:cNvPr id="3" name="Title 2"/>
          <p:cNvSpPr>
            <a:spLocks noGrp="1"/>
          </p:cNvSpPr>
          <p:nvPr>
            <p:ph type="title"/>
          </p:nvPr>
        </p:nvSpPr>
        <p:spPr>
          <a:xfrm>
            <a:off x="379379" y="0"/>
            <a:ext cx="8229600" cy="1143000"/>
          </a:xfrm>
        </p:spPr>
        <p:txBody>
          <a:bodyPr/>
          <a:lstStyle/>
          <a:p>
            <a:r>
              <a:rPr lang="en-US"/>
              <a:t>1800 Grant Street Updates</a:t>
            </a:r>
          </a:p>
        </p:txBody>
      </p:sp>
      <p:sp>
        <p:nvSpPr>
          <p:cNvPr id="5" name="Rectangle 4">
            <a:extLst>
              <a:ext uri="{FF2B5EF4-FFF2-40B4-BE49-F238E27FC236}">
                <a16:creationId xmlns:a16="http://schemas.microsoft.com/office/drawing/2014/main" id="{45B92B75-C916-4E38-AABB-BBA861843E4E}"/>
              </a:ext>
            </a:extLst>
          </p:cNvPr>
          <p:cNvSpPr/>
          <p:nvPr/>
        </p:nvSpPr>
        <p:spPr>
          <a:xfrm>
            <a:off x="267629" y="1358144"/>
            <a:ext cx="2297151" cy="4093428"/>
          </a:xfrm>
          <a:prstGeom prst="rect">
            <a:avLst/>
          </a:prstGeom>
        </p:spPr>
        <p:txBody>
          <a:bodyPr wrap="square">
            <a:spAutoFit/>
          </a:bodyPr>
          <a:lstStyle/>
          <a:p>
            <a:r>
              <a:rPr lang="en-US" sz="2000" b="1" u="sng">
                <a:latin typeface="Helvetica" panose="020B0604020202020204" pitchFamily="34" charset="0"/>
                <a:cs typeface="Helvetica" panose="020B0604020202020204" pitchFamily="34" charset="0"/>
              </a:rPr>
              <a:t>Future items</a:t>
            </a:r>
            <a:br>
              <a:rPr lang="en-US" sz="2000" b="1" u="sng">
                <a:latin typeface="Helvetica" panose="020B0604020202020204" pitchFamily="34" charset="0"/>
                <a:cs typeface="Helvetica" panose="020B0604020202020204" pitchFamily="34" charset="0"/>
              </a:rPr>
            </a:br>
            <a:endParaRPr lang="en-US" sz="2000" b="1" u="sng">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Hoteling Desk Basics</a:t>
            </a:r>
            <a:br>
              <a:rPr lang="en-US" sz="2000">
                <a:latin typeface="Helvetica" panose="020B0604020202020204" pitchFamily="34" charset="0"/>
                <a:cs typeface="Helvetica" panose="020B0604020202020204" pitchFamily="34" charset="0"/>
              </a:rPr>
            </a:br>
            <a:endParaRPr lang="en-US" sz="200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Hybrid Meetings</a:t>
            </a:r>
            <a:br>
              <a:rPr lang="en-US" sz="2000">
                <a:latin typeface="Helvetica" panose="020B0604020202020204" pitchFamily="34" charset="0"/>
                <a:cs typeface="Helvetica" panose="020B0604020202020204" pitchFamily="34" charset="0"/>
              </a:rPr>
            </a:br>
            <a:endParaRPr lang="en-US" sz="200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Reserve a Workspace</a:t>
            </a:r>
            <a:br>
              <a:rPr lang="en-US" sz="2000">
                <a:latin typeface="Helvetica" panose="020B0604020202020204" pitchFamily="34" charset="0"/>
                <a:cs typeface="Helvetica" panose="020B0604020202020204" pitchFamily="34" charset="0"/>
              </a:rPr>
            </a:br>
            <a:endParaRPr lang="en-US" sz="200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2000">
                <a:latin typeface="Helvetica" panose="020B0604020202020204" pitchFamily="34" charset="0"/>
                <a:cs typeface="Helvetica" panose="020B0604020202020204" pitchFamily="34" charset="0"/>
              </a:rPr>
              <a:t>Safety Protocols</a:t>
            </a:r>
          </a:p>
        </p:txBody>
      </p:sp>
      <p:pic>
        <p:nvPicPr>
          <p:cNvPr id="6" name="Picture 5" descr="A picture containing graphical user interface&#10;&#10;Description automatically generated">
            <a:extLst>
              <a:ext uri="{FF2B5EF4-FFF2-40B4-BE49-F238E27FC236}">
                <a16:creationId xmlns:a16="http://schemas.microsoft.com/office/drawing/2014/main" id="{131818B9-2DB6-48B7-B0F3-165AA893B1AB}"/>
              </a:ext>
            </a:extLst>
          </p:cNvPr>
          <p:cNvPicPr>
            <a:picLocks noChangeAspect="1"/>
          </p:cNvPicPr>
          <p:nvPr/>
        </p:nvPicPr>
        <p:blipFill>
          <a:blip r:embed="rId3"/>
          <a:stretch>
            <a:fillRect/>
          </a:stretch>
        </p:blipFill>
        <p:spPr>
          <a:xfrm>
            <a:off x="2748571" y="1270043"/>
            <a:ext cx="5780457" cy="4688919"/>
          </a:xfrm>
          <a:prstGeom prst="rect">
            <a:avLst/>
          </a:prstGeom>
        </p:spPr>
      </p:pic>
    </p:spTree>
    <p:extLst>
      <p:ext uri="{BB962C8B-B14F-4D97-AF65-F5344CB8AC3E}">
        <p14:creationId xmlns:p14="http://schemas.microsoft.com/office/powerpoint/2010/main" val="52040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6</a:t>
            </a:fld>
            <a:endParaRPr lang="en-US"/>
          </a:p>
        </p:txBody>
      </p:sp>
      <p:sp>
        <p:nvSpPr>
          <p:cNvPr id="3" name="Title 2"/>
          <p:cNvSpPr>
            <a:spLocks noGrp="1"/>
          </p:cNvSpPr>
          <p:nvPr>
            <p:ph type="title"/>
          </p:nvPr>
        </p:nvSpPr>
        <p:spPr>
          <a:xfrm>
            <a:off x="446810" y="17023"/>
            <a:ext cx="8229600" cy="1143000"/>
          </a:xfrm>
        </p:spPr>
        <p:txBody>
          <a:bodyPr/>
          <a:lstStyle/>
          <a:p>
            <a:r>
              <a:rPr lang="en-US"/>
              <a:t>1800 Grant Street Updates</a:t>
            </a:r>
          </a:p>
        </p:txBody>
      </p:sp>
      <p:sp>
        <p:nvSpPr>
          <p:cNvPr id="7" name="Rectangle 6"/>
          <p:cNvSpPr/>
          <p:nvPr/>
        </p:nvSpPr>
        <p:spPr>
          <a:xfrm>
            <a:off x="457200" y="1160023"/>
            <a:ext cx="8229600" cy="584775"/>
          </a:xfrm>
          <a:prstGeom prst="rect">
            <a:avLst/>
          </a:prstGeom>
        </p:spPr>
        <p:txBody>
          <a:bodyPr wrap="square">
            <a:spAutoFit/>
          </a:bodyPr>
          <a:lstStyle/>
          <a:p>
            <a:pPr algn="ctr"/>
            <a:r>
              <a:rPr lang="en-US" sz="3200" b="1">
                <a:latin typeface="Helvetica" panose="020B0604020202020204" pitchFamily="34" charset="0"/>
                <a:cs typeface="Helvetica" panose="020B0604020202020204" pitchFamily="34" charset="0"/>
              </a:rPr>
              <a:t>What to expect at a hoteling station</a:t>
            </a:r>
          </a:p>
        </p:txBody>
      </p:sp>
      <p:pic>
        <p:nvPicPr>
          <p:cNvPr id="8" name="Content Placeholder 4" descr="A picture containing text, indoor, computer&#10;&#10;Description automatically generated">
            <a:extLst>
              <a:ext uri="{FF2B5EF4-FFF2-40B4-BE49-F238E27FC236}">
                <a16:creationId xmlns:a16="http://schemas.microsoft.com/office/drawing/2014/main" id="{773F3AA7-4727-45B4-A9C8-BBEBF6F03F68}"/>
              </a:ext>
            </a:extLst>
          </p:cNvPr>
          <p:cNvPicPr>
            <a:picLocks noGrp="1" noChangeAspect="1"/>
          </p:cNvPicPr>
          <p:nvPr>
            <p:ph idx="1"/>
          </p:nvPr>
        </p:nvPicPr>
        <p:blipFill>
          <a:blip r:embed="rId3"/>
          <a:stretch>
            <a:fillRect/>
          </a:stretch>
        </p:blipFill>
        <p:spPr>
          <a:xfrm>
            <a:off x="1132610" y="1779336"/>
            <a:ext cx="6858000" cy="4249926"/>
          </a:xfrm>
        </p:spPr>
      </p:pic>
    </p:spTree>
    <p:extLst>
      <p:ext uri="{BB962C8B-B14F-4D97-AF65-F5344CB8AC3E}">
        <p14:creationId xmlns:p14="http://schemas.microsoft.com/office/powerpoint/2010/main" val="1809672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59108"/>
            <a:ext cx="8973057" cy="862224"/>
          </a:xfrm>
          <a:prstGeom prst="rect">
            <a:avLst/>
          </a:prstGeom>
        </p:spPr>
      </p:pic>
      <p:pic>
        <p:nvPicPr>
          <p:cNvPr id="9" name="Content Placeholder 8">
            <a:extLst>
              <a:ext uri="{FF2B5EF4-FFF2-40B4-BE49-F238E27FC236}">
                <a16:creationId xmlns:a16="http://schemas.microsoft.com/office/drawing/2014/main" id="{B93AF6F3-EDDD-49CD-BC95-8B2B87C889E1}"/>
              </a:ext>
            </a:extLst>
          </p:cNvPr>
          <p:cNvPicPr>
            <a:picLocks noGrp="1" noChangeAspect="1"/>
          </p:cNvPicPr>
          <p:nvPr>
            <p:ph idx="1"/>
          </p:nvPr>
        </p:nvPicPr>
        <p:blipFill>
          <a:blip r:embed="rId4"/>
          <a:stretch>
            <a:fillRect/>
          </a:stretch>
        </p:blipFill>
        <p:spPr>
          <a:xfrm>
            <a:off x="4219298" y="1472665"/>
            <a:ext cx="4621155" cy="4621155"/>
          </a:xfrm>
        </p:spPr>
      </p:pic>
      <p:sp>
        <p:nvSpPr>
          <p:cNvPr id="2" name="Slide Number Placeholder 1"/>
          <p:cNvSpPr>
            <a:spLocks noGrp="1"/>
          </p:cNvSpPr>
          <p:nvPr>
            <p:ph type="sldNum" sz="quarter" idx="12"/>
          </p:nvPr>
        </p:nvSpPr>
        <p:spPr>
          <a:xfrm>
            <a:off x="3505200" y="6289848"/>
            <a:ext cx="2133600" cy="365125"/>
          </a:xfrm>
        </p:spPr>
        <p:txBody>
          <a:bodyPr/>
          <a:lstStyle/>
          <a:p>
            <a:pPr algn="ctr"/>
            <a:fld id="{91A703E6-AAE6-5E48-8339-220BB501348D}" type="slidenum">
              <a:rPr lang="en-US" smtClean="0">
                <a:solidFill>
                  <a:schemeClr val="tx1"/>
                </a:solidFill>
                <a:latin typeface="Helvetica" panose="020B0604020202020204" pitchFamily="34" charset="0"/>
                <a:cs typeface="Helvetica" panose="020B0604020202020204" pitchFamily="34" charset="0"/>
              </a:rPr>
              <a:pPr algn="ctr"/>
              <a:t>7</a:t>
            </a:fld>
            <a:endParaRPr lang="en-US">
              <a:solidFill>
                <a:schemeClr val="tx1"/>
              </a:solidFill>
              <a:latin typeface="Helvetica" panose="020B0604020202020204" pitchFamily="34" charset="0"/>
              <a:cs typeface="Helvetica" panose="020B0604020202020204" pitchFamily="34" charset="0"/>
            </a:endParaRPr>
          </a:p>
        </p:txBody>
      </p:sp>
      <p:sp>
        <p:nvSpPr>
          <p:cNvPr id="14" name="Rectangle 13"/>
          <p:cNvSpPr/>
          <p:nvPr/>
        </p:nvSpPr>
        <p:spPr>
          <a:xfrm>
            <a:off x="457200" y="1343784"/>
            <a:ext cx="8229600" cy="646331"/>
          </a:xfrm>
          <a:prstGeom prst="rect">
            <a:avLst/>
          </a:prstGeom>
        </p:spPr>
        <p:txBody>
          <a:bodyPr wrap="square">
            <a:spAutoFit/>
          </a:bodyPr>
          <a:lstStyle/>
          <a:p>
            <a:pPr algn="ctr"/>
            <a:r>
              <a:rPr lang="en-US" sz="3600" b="1">
                <a:latin typeface="Helvetica" panose="020B0604020202020204" pitchFamily="34" charset="0"/>
                <a:cs typeface="Helvetica" panose="020B0604020202020204" pitchFamily="34" charset="0"/>
              </a:rPr>
              <a:t>What to bring with you</a:t>
            </a:r>
          </a:p>
        </p:txBody>
      </p:sp>
      <p:sp>
        <p:nvSpPr>
          <p:cNvPr id="6" name="Rectangle 5">
            <a:extLst>
              <a:ext uri="{FF2B5EF4-FFF2-40B4-BE49-F238E27FC236}">
                <a16:creationId xmlns:a16="http://schemas.microsoft.com/office/drawing/2014/main" id="{9B8DB4EE-983F-4828-9939-121B9723B461}"/>
              </a:ext>
            </a:extLst>
          </p:cNvPr>
          <p:cNvSpPr/>
          <p:nvPr/>
        </p:nvSpPr>
        <p:spPr>
          <a:xfrm>
            <a:off x="457199" y="2371492"/>
            <a:ext cx="3489159" cy="3108543"/>
          </a:xfrm>
          <a:prstGeom prst="rect">
            <a:avLst/>
          </a:prstGeom>
        </p:spPr>
        <p:txBody>
          <a:bodyPr wrap="square" numCol="1">
            <a:spAutoFit/>
          </a:bodyPr>
          <a:lstStyle/>
          <a:p>
            <a:pPr marL="571500" indent="-571500">
              <a:buFont typeface="Arial" panose="020B0604020202020204" pitchFamily="34" charset="0"/>
              <a:buChar char="•"/>
            </a:pPr>
            <a:r>
              <a:rPr lang="en-US" sz="2800">
                <a:latin typeface="Helvetica" panose="020B0604020202020204" pitchFamily="34" charset="0"/>
                <a:cs typeface="Helvetica" panose="020B0604020202020204" pitchFamily="34" charset="0"/>
              </a:rPr>
              <a:t>Laptop</a:t>
            </a:r>
            <a:br>
              <a:rPr lang="en-US" sz="2800">
                <a:latin typeface="Helvetica" panose="020B0604020202020204" pitchFamily="34" charset="0"/>
                <a:cs typeface="Helvetica" panose="020B0604020202020204" pitchFamily="34" charset="0"/>
              </a:rPr>
            </a:br>
            <a:endParaRPr lang="en-US" sz="2800">
              <a:latin typeface="Helvetica" panose="020B0604020202020204" pitchFamily="34" charset="0"/>
              <a:cs typeface="Helvetica" panose="020B0604020202020204" pitchFamily="34" charset="0"/>
            </a:endParaRPr>
          </a:p>
          <a:p>
            <a:pPr marL="571500" indent="-571500">
              <a:buFont typeface="Arial" panose="020B0604020202020204" pitchFamily="34" charset="0"/>
              <a:buChar char="•"/>
            </a:pPr>
            <a:r>
              <a:rPr lang="en-US" sz="2800">
                <a:latin typeface="Helvetica" panose="020B0604020202020204" pitchFamily="34" charset="0"/>
                <a:cs typeface="Helvetica" panose="020B0604020202020204" pitchFamily="34" charset="0"/>
              </a:rPr>
              <a:t>Badge</a:t>
            </a:r>
            <a:br>
              <a:rPr lang="en-US" sz="2800">
                <a:latin typeface="Helvetica" panose="020B0604020202020204" pitchFamily="34" charset="0"/>
                <a:cs typeface="Helvetica" panose="020B0604020202020204" pitchFamily="34" charset="0"/>
              </a:rPr>
            </a:br>
            <a:endParaRPr lang="en-US" sz="2800">
              <a:latin typeface="Helvetica" panose="020B0604020202020204" pitchFamily="34" charset="0"/>
              <a:cs typeface="Helvetica" panose="020B0604020202020204" pitchFamily="34" charset="0"/>
            </a:endParaRPr>
          </a:p>
          <a:p>
            <a:pPr marL="571500" indent="-571500">
              <a:buFont typeface="Arial" panose="020B0604020202020204" pitchFamily="34" charset="0"/>
              <a:buChar char="•"/>
            </a:pPr>
            <a:r>
              <a:rPr lang="en-US" sz="2800">
                <a:latin typeface="Helvetica" panose="020B0604020202020204" pitchFamily="34" charset="0"/>
                <a:cs typeface="Helvetica" panose="020B0604020202020204" pitchFamily="34" charset="0"/>
              </a:rPr>
              <a:t>Personal items </a:t>
            </a:r>
            <a:br>
              <a:rPr lang="en-US" sz="2800">
                <a:latin typeface="Helvetica" panose="020B0604020202020204" pitchFamily="34" charset="0"/>
                <a:cs typeface="Helvetica" panose="020B0604020202020204" pitchFamily="34" charset="0"/>
              </a:rPr>
            </a:br>
            <a:endParaRPr lang="en-US" sz="2800">
              <a:latin typeface="Helvetica" panose="020B0604020202020204" pitchFamily="34" charset="0"/>
              <a:cs typeface="Helvetica" panose="020B0604020202020204" pitchFamily="34" charset="0"/>
            </a:endParaRPr>
          </a:p>
          <a:p>
            <a:endParaRPr lang="en-US" sz="2800">
              <a:latin typeface="Helvetica" panose="020B0604020202020204" pitchFamily="34" charset="0"/>
              <a:cs typeface="Helvetica" panose="020B0604020202020204" pitchFamily="34" charset="0"/>
            </a:endParaRPr>
          </a:p>
        </p:txBody>
      </p:sp>
      <p:sp>
        <p:nvSpPr>
          <p:cNvPr id="10" name="Title 2"/>
          <p:cNvSpPr>
            <a:spLocks noGrp="1"/>
          </p:cNvSpPr>
          <p:nvPr>
            <p:ph type="title"/>
          </p:nvPr>
        </p:nvSpPr>
        <p:spPr>
          <a:xfrm>
            <a:off x="457199" y="10096"/>
            <a:ext cx="8229600" cy="1143000"/>
          </a:xfrm>
        </p:spPr>
        <p:txBody>
          <a:bodyPr/>
          <a:lstStyle/>
          <a:p>
            <a:r>
              <a:rPr lang="en-US"/>
              <a:t>1800 Grant Street Updates</a:t>
            </a:r>
          </a:p>
        </p:txBody>
      </p:sp>
    </p:spTree>
    <p:extLst>
      <p:ext uri="{BB962C8B-B14F-4D97-AF65-F5344CB8AC3E}">
        <p14:creationId xmlns:p14="http://schemas.microsoft.com/office/powerpoint/2010/main" val="4048003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0" y="159108"/>
            <a:ext cx="8973057" cy="862224"/>
          </a:xfrm>
          <a:prstGeom prst="rect">
            <a:avLst/>
          </a:prstGeom>
        </p:spPr>
      </p:pic>
      <p:pic>
        <p:nvPicPr>
          <p:cNvPr id="19" name="Picture 18"/>
          <p:cNvPicPr>
            <a:picLocks noChangeAspect="1"/>
          </p:cNvPicPr>
          <p:nvPr/>
        </p:nvPicPr>
        <p:blipFill>
          <a:blip r:embed="rId3"/>
          <a:stretch>
            <a:fillRect/>
          </a:stretch>
        </p:blipFill>
        <p:spPr>
          <a:xfrm>
            <a:off x="3271507" y="2650463"/>
            <a:ext cx="1869673" cy="1876948"/>
          </a:xfrm>
          <a:prstGeom prst="rect">
            <a:avLst/>
          </a:prstGeom>
        </p:spPr>
      </p:pic>
      <p:pic>
        <p:nvPicPr>
          <p:cNvPr id="17" name="Picture 16"/>
          <p:cNvPicPr>
            <a:picLocks noChangeAspect="1"/>
          </p:cNvPicPr>
          <p:nvPr/>
        </p:nvPicPr>
        <p:blipFill>
          <a:blip r:embed="rId4"/>
          <a:stretch>
            <a:fillRect/>
          </a:stretch>
        </p:blipFill>
        <p:spPr>
          <a:xfrm>
            <a:off x="5138902" y="2785825"/>
            <a:ext cx="2316896" cy="1686128"/>
          </a:xfrm>
          <a:prstGeom prst="rect">
            <a:avLst/>
          </a:prstGeom>
        </p:spPr>
      </p:pic>
      <p:pic>
        <p:nvPicPr>
          <p:cNvPr id="12" name="Picture 11"/>
          <p:cNvPicPr>
            <a:picLocks noChangeAspect="1"/>
          </p:cNvPicPr>
          <p:nvPr/>
        </p:nvPicPr>
        <p:blipFill>
          <a:blip r:embed="rId5"/>
          <a:stretch>
            <a:fillRect/>
          </a:stretch>
        </p:blipFill>
        <p:spPr>
          <a:xfrm>
            <a:off x="3515524" y="4401339"/>
            <a:ext cx="1957802" cy="197439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8</a:t>
            </a:fld>
            <a:endParaRPr lang="en-US"/>
          </a:p>
        </p:txBody>
      </p:sp>
      <p:sp>
        <p:nvSpPr>
          <p:cNvPr id="3" name="Title 2"/>
          <p:cNvSpPr>
            <a:spLocks noGrp="1"/>
          </p:cNvSpPr>
          <p:nvPr>
            <p:ph type="title"/>
          </p:nvPr>
        </p:nvSpPr>
        <p:spPr>
          <a:xfrm>
            <a:off x="457200" y="235600"/>
            <a:ext cx="8229600" cy="635828"/>
          </a:xfrm>
        </p:spPr>
        <p:txBody>
          <a:bodyPr/>
          <a:lstStyle/>
          <a:p>
            <a:r>
              <a:rPr lang="en-US"/>
              <a:t>System Staff Council</a:t>
            </a:r>
          </a:p>
        </p:txBody>
      </p:sp>
      <p:pic>
        <p:nvPicPr>
          <p:cNvPr id="4" name="Picture 3"/>
          <p:cNvPicPr>
            <a:picLocks noChangeAspect="1"/>
          </p:cNvPicPr>
          <p:nvPr/>
        </p:nvPicPr>
        <p:blipFill>
          <a:blip r:embed="rId6"/>
          <a:stretch>
            <a:fillRect/>
          </a:stretch>
        </p:blipFill>
        <p:spPr>
          <a:xfrm>
            <a:off x="93654" y="3791537"/>
            <a:ext cx="1574773" cy="2279942"/>
          </a:xfrm>
          <a:prstGeom prst="rect">
            <a:avLst/>
          </a:prstGeom>
        </p:spPr>
      </p:pic>
      <p:pic>
        <p:nvPicPr>
          <p:cNvPr id="15" name="Picture 14"/>
          <p:cNvPicPr>
            <a:picLocks noChangeAspect="1"/>
          </p:cNvPicPr>
          <p:nvPr/>
        </p:nvPicPr>
        <p:blipFill>
          <a:blip r:embed="rId7"/>
          <a:stretch>
            <a:fillRect/>
          </a:stretch>
        </p:blipFill>
        <p:spPr>
          <a:xfrm>
            <a:off x="40604" y="903277"/>
            <a:ext cx="2099481" cy="1683334"/>
          </a:xfrm>
          <a:prstGeom prst="rect">
            <a:avLst/>
          </a:prstGeom>
        </p:spPr>
      </p:pic>
      <p:pic>
        <p:nvPicPr>
          <p:cNvPr id="10" name="Picture 9"/>
          <p:cNvPicPr>
            <a:picLocks noChangeAspect="1"/>
          </p:cNvPicPr>
          <p:nvPr/>
        </p:nvPicPr>
        <p:blipFill>
          <a:blip r:embed="rId8"/>
          <a:stretch>
            <a:fillRect/>
          </a:stretch>
        </p:blipFill>
        <p:spPr>
          <a:xfrm>
            <a:off x="1813863" y="1050161"/>
            <a:ext cx="2070613" cy="1675793"/>
          </a:xfrm>
          <a:prstGeom prst="rect">
            <a:avLst/>
          </a:prstGeom>
        </p:spPr>
      </p:pic>
      <p:pic>
        <p:nvPicPr>
          <p:cNvPr id="8" name="Picture 7"/>
          <p:cNvPicPr>
            <a:picLocks noChangeAspect="1"/>
          </p:cNvPicPr>
          <p:nvPr/>
        </p:nvPicPr>
        <p:blipFill>
          <a:blip r:embed="rId9"/>
          <a:stretch>
            <a:fillRect/>
          </a:stretch>
        </p:blipFill>
        <p:spPr>
          <a:xfrm>
            <a:off x="234108" y="2507779"/>
            <a:ext cx="1758626" cy="1754638"/>
          </a:xfrm>
          <a:prstGeom prst="rect">
            <a:avLst/>
          </a:prstGeom>
        </p:spPr>
      </p:pic>
      <p:pic>
        <p:nvPicPr>
          <p:cNvPr id="16" name="Picture 15"/>
          <p:cNvPicPr>
            <a:picLocks noChangeAspect="1"/>
          </p:cNvPicPr>
          <p:nvPr/>
        </p:nvPicPr>
        <p:blipFill>
          <a:blip r:embed="rId10"/>
          <a:stretch>
            <a:fillRect/>
          </a:stretch>
        </p:blipFill>
        <p:spPr>
          <a:xfrm>
            <a:off x="1979015" y="2604709"/>
            <a:ext cx="1463870" cy="2041540"/>
          </a:xfrm>
          <a:prstGeom prst="rect">
            <a:avLst/>
          </a:prstGeom>
        </p:spPr>
      </p:pic>
      <p:pic>
        <p:nvPicPr>
          <p:cNvPr id="1026" name="Picture 1" descr="image0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8528" y="4136057"/>
            <a:ext cx="1837893" cy="19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2"/>
          <a:stretch>
            <a:fillRect/>
          </a:stretch>
        </p:blipFill>
        <p:spPr>
          <a:xfrm>
            <a:off x="7738044" y="901038"/>
            <a:ext cx="1352920" cy="2035339"/>
          </a:xfrm>
          <a:prstGeom prst="rect">
            <a:avLst/>
          </a:prstGeom>
        </p:spPr>
      </p:pic>
      <p:pic>
        <p:nvPicPr>
          <p:cNvPr id="11" name="Picture 10"/>
          <p:cNvPicPr>
            <a:picLocks noChangeAspect="1"/>
          </p:cNvPicPr>
          <p:nvPr/>
        </p:nvPicPr>
        <p:blipFill>
          <a:blip r:embed="rId13"/>
          <a:stretch>
            <a:fillRect/>
          </a:stretch>
        </p:blipFill>
        <p:spPr>
          <a:xfrm>
            <a:off x="5756497" y="809754"/>
            <a:ext cx="1971214" cy="2049979"/>
          </a:xfrm>
          <a:prstGeom prst="rect">
            <a:avLst/>
          </a:prstGeom>
        </p:spPr>
      </p:pic>
      <p:pic>
        <p:nvPicPr>
          <p:cNvPr id="9" name="Picture 8"/>
          <p:cNvPicPr>
            <a:picLocks noChangeAspect="1"/>
          </p:cNvPicPr>
          <p:nvPr/>
        </p:nvPicPr>
        <p:blipFill>
          <a:blip r:embed="rId14"/>
          <a:stretch>
            <a:fillRect/>
          </a:stretch>
        </p:blipFill>
        <p:spPr>
          <a:xfrm>
            <a:off x="3758676" y="712814"/>
            <a:ext cx="2265496" cy="2094682"/>
          </a:xfrm>
          <a:prstGeom prst="rect">
            <a:avLst/>
          </a:prstGeom>
        </p:spPr>
      </p:pic>
      <p:pic>
        <p:nvPicPr>
          <p:cNvPr id="18" name="Picture 17"/>
          <p:cNvPicPr>
            <a:picLocks noChangeAspect="1"/>
          </p:cNvPicPr>
          <p:nvPr/>
        </p:nvPicPr>
        <p:blipFill>
          <a:blip r:embed="rId15"/>
          <a:stretch>
            <a:fillRect/>
          </a:stretch>
        </p:blipFill>
        <p:spPr>
          <a:xfrm>
            <a:off x="7262258" y="2807496"/>
            <a:ext cx="1703550" cy="1904793"/>
          </a:xfrm>
          <a:prstGeom prst="rect">
            <a:avLst/>
          </a:prstGeom>
        </p:spPr>
      </p:pic>
      <p:pic>
        <p:nvPicPr>
          <p:cNvPr id="7" name="Picture 6"/>
          <p:cNvPicPr>
            <a:picLocks noChangeAspect="1"/>
          </p:cNvPicPr>
          <p:nvPr/>
        </p:nvPicPr>
        <p:blipFill>
          <a:blip r:embed="rId16"/>
          <a:stretch>
            <a:fillRect/>
          </a:stretch>
        </p:blipFill>
        <p:spPr>
          <a:xfrm>
            <a:off x="7017466" y="4170997"/>
            <a:ext cx="2073498" cy="2059651"/>
          </a:xfrm>
          <a:prstGeom prst="rect">
            <a:avLst/>
          </a:prstGeom>
        </p:spPr>
      </p:pic>
      <p:pic>
        <p:nvPicPr>
          <p:cNvPr id="14" name="Picture 13"/>
          <p:cNvPicPr>
            <a:picLocks noChangeAspect="1"/>
          </p:cNvPicPr>
          <p:nvPr/>
        </p:nvPicPr>
        <p:blipFill>
          <a:blip r:embed="rId17"/>
          <a:stretch>
            <a:fillRect/>
          </a:stretch>
        </p:blipFill>
        <p:spPr>
          <a:xfrm>
            <a:off x="5504948" y="4261223"/>
            <a:ext cx="1512518" cy="2014809"/>
          </a:xfrm>
          <a:prstGeom prst="rect">
            <a:avLst/>
          </a:prstGeom>
        </p:spPr>
      </p:pic>
    </p:spTree>
    <p:extLst>
      <p:ext uri="{BB962C8B-B14F-4D97-AF65-F5344CB8AC3E}">
        <p14:creationId xmlns:p14="http://schemas.microsoft.com/office/powerpoint/2010/main" val="155011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59108"/>
            <a:ext cx="8973057" cy="862224"/>
          </a:xfrm>
          <a:prstGeom prst="rect">
            <a:avLst/>
          </a:prstGeom>
        </p:spPr>
      </p:pic>
      <p:sp>
        <p:nvSpPr>
          <p:cNvPr id="2" name="Slide Number Placeholder 1"/>
          <p:cNvSpPr>
            <a:spLocks noGrp="1"/>
          </p:cNvSpPr>
          <p:nvPr>
            <p:ph type="sldNum" sz="quarter" idx="12"/>
          </p:nvPr>
        </p:nvSpPr>
        <p:spPr/>
        <p:txBody>
          <a:bodyPr/>
          <a:lstStyle/>
          <a:p>
            <a:fld id="{91A703E6-AAE6-5E48-8339-220BB501348D}" type="slidenum">
              <a:rPr lang="en-US" smtClean="0"/>
              <a:t>9</a:t>
            </a:fld>
            <a:endParaRPr lang="en-US"/>
          </a:p>
        </p:txBody>
      </p:sp>
      <p:sp>
        <p:nvSpPr>
          <p:cNvPr id="6" name="Title 2"/>
          <p:cNvSpPr txBox="1">
            <a:spLocks/>
          </p:cNvSpPr>
          <p:nvPr/>
        </p:nvSpPr>
        <p:spPr>
          <a:xfrm>
            <a:off x="462469" y="325462"/>
            <a:ext cx="8229600" cy="52951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Helvetica"/>
                <a:ea typeface="+mj-ea"/>
                <a:cs typeface="Helvetica"/>
              </a:defRPr>
            </a:lvl1pPr>
          </a:lstStyle>
          <a:p>
            <a:r>
              <a:rPr lang="en-US"/>
              <a:t>Office</a:t>
            </a:r>
            <a:r>
              <a:rPr lang="en-US">
                <a:solidFill>
                  <a:schemeClr val="bg1"/>
                </a:solidFill>
              </a:rPr>
              <a:t> </a:t>
            </a:r>
            <a:r>
              <a:rPr lang="en-US"/>
              <a:t>of the President</a:t>
            </a:r>
          </a:p>
        </p:txBody>
      </p:sp>
      <p:pic>
        <p:nvPicPr>
          <p:cNvPr id="10" name="Picture 9"/>
          <p:cNvPicPr>
            <a:picLocks noChangeAspect="1"/>
          </p:cNvPicPr>
          <p:nvPr/>
        </p:nvPicPr>
        <p:blipFill>
          <a:blip r:embed="rId3"/>
          <a:stretch>
            <a:fillRect/>
          </a:stretch>
        </p:blipFill>
        <p:spPr>
          <a:xfrm>
            <a:off x="10539" y="1420237"/>
            <a:ext cx="9133461" cy="3845668"/>
          </a:xfrm>
          <a:prstGeom prst="rect">
            <a:avLst/>
          </a:prstGeom>
          <a:effectLst>
            <a:outerShdw blurRad="50800" dist="50800" dir="5400000" algn="ctr" rotWithShape="0">
              <a:srgbClr val="000000">
                <a:alpha val="33000"/>
              </a:srgbClr>
            </a:outerShdw>
          </a:effectLst>
        </p:spPr>
      </p:pic>
    </p:spTree>
    <p:extLst>
      <p:ext uri="{BB962C8B-B14F-4D97-AF65-F5344CB8AC3E}">
        <p14:creationId xmlns:p14="http://schemas.microsoft.com/office/powerpoint/2010/main" val="4087162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3BF03A101C454782BCDC09C259C9AB" ma:contentTypeVersion="10" ma:contentTypeDescription="Create a new document." ma:contentTypeScope="" ma:versionID="ff3d2921de243d8a0aa425e3090141fd">
  <xsd:schema xmlns:xsd="http://www.w3.org/2001/XMLSchema" xmlns:xs="http://www.w3.org/2001/XMLSchema" xmlns:p="http://schemas.microsoft.com/office/2006/metadata/properties" xmlns:ns2="9caae3b5-1ecb-40b9-9755-e4b3c1ae63ad" targetNamespace="http://schemas.microsoft.com/office/2006/metadata/properties" ma:root="true" ma:fieldsID="c7e8502e7bd80e2477b09757bf77e3da" ns2:_="">
    <xsd:import namespace="9caae3b5-1ecb-40b9-9755-e4b3c1ae63a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aae3b5-1ecb-40b9-9755-e4b3c1ae6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E93DAA-2E00-4C7E-9907-54CC2320FE2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9caae3b5-1ecb-40b9-9755-e4b3c1ae63ad"/>
    <ds:schemaRef ds:uri="http://www.w3.org/XML/1998/namespace"/>
    <ds:schemaRef ds:uri="http://purl.org/dc/dcmitype/"/>
  </ds:schemaRefs>
</ds:datastoreItem>
</file>

<file path=customXml/itemProps2.xml><?xml version="1.0" encoding="utf-8"?>
<ds:datastoreItem xmlns:ds="http://schemas.openxmlformats.org/officeDocument/2006/customXml" ds:itemID="{B98515D3-4705-4389-B058-CCDDF6A43D5D}">
  <ds:schemaRefs>
    <ds:schemaRef ds:uri="9caae3b5-1ecb-40b9-9755-e4b3c1ae6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B59B0A-22FD-4B12-8AE3-D578D207E0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1047</TotalTime>
  <Words>1766</Words>
  <Application>Microsoft Office PowerPoint</Application>
  <PresentationFormat>On-screen Show (4:3)</PresentationFormat>
  <Paragraphs>271</Paragraphs>
  <Slides>28</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 Narrow</vt:lpstr>
      <vt:lpstr>Calibri</vt:lpstr>
      <vt:lpstr>Candara Light</vt:lpstr>
      <vt:lpstr>Helvetica</vt:lpstr>
      <vt:lpstr>Helvetica Neue</vt:lpstr>
      <vt:lpstr>HelveticaNeueLT Std Thin</vt:lpstr>
      <vt:lpstr>Times New Roman</vt:lpstr>
      <vt:lpstr>Wingdings</vt:lpstr>
      <vt:lpstr>Office Theme</vt:lpstr>
      <vt:lpstr>Welcome to Grant Street Virtual Event</vt:lpstr>
      <vt:lpstr>Agenda</vt:lpstr>
      <vt:lpstr>1800 Grant Street Updates</vt:lpstr>
      <vt:lpstr>1800 Grant Street Updates</vt:lpstr>
      <vt:lpstr>1800 Grant Street Updates</vt:lpstr>
      <vt:lpstr>1800 Grant Street Updates</vt:lpstr>
      <vt:lpstr>1800 Grant Street Updates</vt:lpstr>
      <vt:lpstr>System Staff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DIGITAL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Wittenberg</dc:creator>
  <cp:lastModifiedBy>Bethany Highfill</cp:lastModifiedBy>
  <cp:revision>15</cp:revision>
  <dcterms:created xsi:type="dcterms:W3CDTF">2015-11-10T22:09:39Z</dcterms:created>
  <dcterms:modified xsi:type="dcterms:W3CDTF">2021-07-28T20:51:40Z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0x010100DD3BF03A101C454782BCDC09C259C9AB</vt:lpwstr>
  </property>
</Properties>
</file>