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61" r:id="rId2"/>
    <p:sldId id="471" r:id="rId3"/>
    <p:sldId id="271" r:id="rId4"/>
    <p:sldId id="434" r:id="rId5"/>
    <p:sldId id="432" r:id="rId6"/>
    <p:sldId id="433" r:id="rId7"/>
    <p:sldId id="279" r:id="rId8"/>
    <p:sldId id="436" r:id="rId9"/>
    <p:sldId id="464" r:id="rId10"/>
    <p:sldId id="439" r:id="rId11"/>
    <p:sldId id="457" r:id="rId12"/>
    <p:sldId id="438" r:id="rId13"/>
    <p:sldId id="440" r:id="rId14"/>
    <p:sldId id="456" r:id="rId15"/>
    <p:sldId id="470" r:id="rId16"/>
    <p:sldId id="459" r:id="rId17"/>
    <p:sldId id="460" r:id="rId18"/>
    <p:sldId id="472" r:id="rId19"/>
    <p:sldId id="461" r:id="rId20"/>
    <p:sldId id="473" r:id="rId21"/>
    <p:sldId id="463" r:id="rId22"/>
    <p:sldId id="474" r:id="rId23"/>
    <p:sldId id="462" r:id="rId24"/>
    <p:sldId id="475" r:id="rId25"/>
    <p:sldId id="441" r:id="rId26"/>
    <p:sldId id="449" r:id="rId27"/>
    <p:sldId id="442" r:id="rId28"/>
    <p:sldId id="274" r:id="rId29"/>
    <p:sldId id="467" r:id="rId30"/>
    <p:sldId id="466" r:id="rId31"/>
    <p:sldId id="450" r:id="rId32"/>
    <p:sldId id="451" r:id="rId33"/>
    <p:sldId id="465" r:id="rId34"/>
    <p:sldId id="443" r:id="rId35"/>
    <p:sldId id="468" r:id="rId36"/>
    <p:sldId id="469" r:id="rId37"/>
  </p:sldIdLst>
  <p:sldSz cx="9144000" cy="6858000" type="screen4x3"/>
  <p:notesSz cx="6858000" cy="9313863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BF8C6-D3B0-C747-B751-A60BF4811A5B}">
          <p14:sldIdLst>
            <p14:sldId id="261"/>
            <p14:sldId id="471"/>
            <p14:sldId id="271"/>
            <p14:sldId id="434"/>
            <p14:sldId id="432"/>
            <p14:sldId id="433"/>
            <p14:sldId id="279"/>
            <p14:sldId id="436"/>
            <p14:sldId id="464"/>
            <p14:sldId id="439"/>
            <p14:sldId id="457"/>
            <p14:sldId id="438"/>
            <p14:sldId id="440"/>
            <p14:sldId id="456"/>
            <p14:sldId id="470"/>
            <p14:sldId id="459"/>
            <p14:sldId id="460"/>
            <p14:sldId id="472"/>
            <p14:sldId id="461"/>
            <p14:sldId id="473"/>
            <p14:sldId id="463"/>
            <p14:sldId id="474"/>
            <p14:sldId id="462"/>
            <p14:sldId id="475"/>
            <p14:sldId id="441"/>
            <p14:sldId id="449"/>
            <p14:sldId id="442"/>
            <p14:sldId id="274"/>
            <p14:sldId id="467"/>
            <p14:sldId id="466"/>
            <p14:sldId id="450"/>
            <p14:sldId id="451"/>
            <p14:sldId id="465"/>
            <p14:sldId id="443"/>
            <p14:sldId id="468"/>
            <p14:sldId id="469"/>
          </p14:sldIdLst>
        </p14:section>
        <p14:section name="Basic Content" id="{DC602BE1-AD77-4B43-902C-E10F9D1808D2}">
          <p14:sldIdLst/>
        </p14:section>
        <p14:section name="Lists" id="{E098A222-4B3B-6A4D-A330-119AE0941924}">
          <p14:sldIdLst/>
        </p14:section>
        <p14:section name="Comparisons" id="{77F1AD57-12A8-2C47-967B-F895EABCCFB7}">
          <p14:sldIdLst/>
        </p14:section>
        <p14:section name="Tables" id="{52919CD8-B282-1849-8F57-32199C7D7CE6}">
          <p14:sldIdLst/>
        </p14:section>
        <p14:section name="Diagrams" id="{AB4D39DE-7B3F-884A-975D-D71D25DDC00D}">
          <p14:sldIdLst/>
        </p14:section>
        <p14:section name="Frameworks" id="{BFBE1B65-6586-4742-BB12-31ED4A33E9D0}">
          <p14:sldIdLst/>
        </p14:section>
        <p14:section name="Charts" id="{061C74A1-9B4E-9A4F-BE54-659F53B620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18" autoAdjust="0"/>
  </p:normalViewPr>
  <p:slideViewPr>
    <p:cSldViewPr snapToGrid="0" snapToObjects="1">
      <p:cViewPr varScale="1">
        <p:scale>
          <a:sx n="67" d="100"/>
          <a:sy n="67" d="100"/>
        </p:scale>
        <p:origin x="3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5671E-7EC6-45DE-9E70-D8747C65BE0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3000C-7C29-4849-A589-7C98413BED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</a:t>
          </a:r>
        </a:p>
      </dgm:t>
    </dgm:pt>
    <dgm:pt modelId="{5CB56CC3-90B5-45F0-90CB-B7BAAA26D879}" type="parTrans" cxnId="{4E28A108-6B43-46D5-BD58-7F3997091042}">
      <dgm:prSet/>
      <dgm:spPr/>
      <dgm:t>
        <a:bodyPr/>
        <a:lstStyle/>
        <a:p>
          <a:endParaRPr lang="en-US"/>
        </a:p>
      </dgm:t>
    </dgm:pt>
    <dgm:pt modelId="{59D1FA37-F654-4DDE-A278-9FE665520104}" type="sibTrans" cxnId="{4E28A108-6B43-46D5-BD58-7F3997091042}">
      <dgm:prSet/>
      <dgm:spPr/>
      <dgm:t>
        <a:bodyPr/>
        <a:lstStyle/>
        <a:p>
          <a:endParaRPr lang="en-US"/>
        </a:p>
      </dgm:t>
    </dgm:pt>
    <dgm:pt modelId="{6FE3BF02-57E6-42B3-98C4-B9742AABD5F5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Chair</a:t>
          </a:r>
        </a:p>
      </dgm:t>
    </dgm:pt>
    <dgm:pt modelId="{ECA87C96-486E-4041-A24B-A20B88202345}" type="parTrans" cxnId="{934ECA64-BF06-485C-9CC9-C5EC5647FCBE}">
      <dgm:prSet/>
      <dgm:spPr/>
      <dgm:t>
        <a:bodyPr/>
        <a:lstStyle/>
        <a:p>
          <a:endParaRPr lang="en-US"/>
        </a:p>
      </dgm:t>
    </dgm:pt>
    <dgm:pt modelId="{0752EE8B-D9D1-46FB-9C76-C560781CCB21}" type="sibTrans" cxnId="{934ECA64-BF06-485C-9CC9-C5EC5647FCBE}">
      <dgm:prSet/>
      <dgm:spPr/>
      <dgm:t>
        <a:bodyPr/>
        <a:lstStyle/>
        <a:p>
          <a:endParaRPr lang="en-US"/>
        </a:p>
      </dgm:t>
    </dgm:pt>
    <dgm:pt modelId="{D8787063-090B-422A-BA97-7D0DC208ED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VC</a:t>
          </a:r>
        </a:p>
      </dgm:t>
    </dgm:pt>
    <dgm:pt modelId="{F52828F3-74C0-46C7-BAB7-9014BA2A9AF1}" type="parTrans" cxnId="{C1D67A99-0A6A-4C73-9EEF-ABF2098A87A3}">
      <dgm:prSet/>
      <dgm:spPr/>
      <dgm:t>
        <a:bodyPr/>
        <a:lstStyle/>
        <a:p>
          <a:endParaRPr lang="en-US"/>
        </a:p>
      </dgm:t>
    </dgm:pt>
    <dgm:pt modelId="{2E4FDA84-8CF8-4433-A341-A9AE8FEB5E85}" type="sibTrans" cxnId="{C1D67A99-0A6A-4C73-9EEF-ABF2098A87A3}">
      <dgm:prSet/>
      <dgm:spPr/>
      <dgm:t>
        <a:bodyPr/>
        <a:lstStyle/>
        <a:p>
          <a:endParaRPr lang="en-US"/>
        </a:p>
      </dgm:t>
    </dgm:pt>
    <dgm:pt modelId="{D9E21465-E432-449D-9965-068A6A5BB73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244EA850-E0C4-4435-A765-5E4CA565CD80}" type="parTrans" cxnId="{FCAD5B42-C34B-456A-B72D-254B990E1B2D}">
      <dgm:prSet/>
      <dgm:spPr/>
      <dgm:t>
        <a:bodyPr/>
        <a:lstStyle/>
        <a:p>
          <a:endParaRPr lang="en-US"/>
        </a:p>
      </dgm:t>
    </dgm:pt>
    <dgm:pt modelId="{CF38AE22-FA38-49A5-8E5B-A2E83F5DD868}" type="sibTrans" cxnId="{FCAD5B42-C34B-456A-B72D-254B990E1B2D}">
      <dgm:prSet/>
      <dgm:spPr/>
      <dgm:t>
        <a:bodyPr/>
        <a:lstStyle/>
        <a:p>
          <a:endParaRPr lang="en-US"/>
        </a:p>
      </dgm:t>
    </dgm:pt>
    <dgm:pt modelId="{112AF7F2-5BB9-467A-AC1D-338F463A778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70DFE36D-0782-4A9C-B8BE-8F0F3470BF48}" type="parTrans" cxnId="{175EB011-A0FE-4DF0-8A5C-2147C0F9B36A}">
      <dgm:prSet/>
      <dgm:spPr/>
      <dgm:t>
        <a:bodyPr/>
        <a:lstStyle/>
        <a:p>
          <a:endParaRPr lang="en-US"/>
        </a:p>
      </dgm:t>
    </dgm:pt>
    <dgm:pt modelId="{AF00C988-3199-4C90-BF6D-52A0EB90DC1E}" type="sibTrans" cxnId="{175EB011-A0FE-4DF0-8A5C-2147C0F9B36A}">
      <dgm:prSet/>
      <dgm:spPr/>
      <dgm:t>
        <a:bodyPr/>
        <a:lstStyle/>
        <a:p>
          <a:endParaRPr lang="en-US"/>
        </a:p>
      </dgm:t>
    </dgm:pt>
    <dgm:pt modelId="{A4D0B5EE-70B5-4C50-8ED1-BAC10733CB2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D1AAAC88-FADA-436D-8129-A81315316B75}" type="parTrans" cxnId="{69FE8A05-CD06-4597-9089-C020668AD1C7}">
      <dgm:prSet/>
      <dgm:spPr/>
      <dgm:t>
        <a:bodyPr/>
        <a:lstStyle/>
        <a:p>
          <a:endParaRPr lang="en-US"/>
        </a:p>
      </dgm:t>
    </dgm:pt>
    <dgm:pt modelId="{0BF48D4F-9A41-4683-A2B8-A99692AB8196}" type="sibTrans" cxnId="{69FE8A05-CD06-4597-9089-C020668AD1C7}">
      <dgm:prSet/>
      <dgm:spPr/>
      <dgm:t>
        <a:bodyPr/>
        <a:lstStyle/>
        <a:p>
          <a:endParaRPr lang="en-US"/>
        </a:p>
      </dgm:t>
    </dgm:pt>
    <dgm:pt modelId="{5A0FC1F4-C8B8-4F5F-9E17-3B0281726C6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C05427D9-638F-4A83-A208-D35CBB6BBB19}" type="parTrans" cxnId="{C411DDCF-38FD-4404-AD0A-1B104462EA15}">
      <dgm:prSet/>
      <dgm:spPr/>
      <dgm:t>
        <a:bodyPr/>
        <a:lstStyle/>
        <a:p>
          <a:endParaRPr lang="en-US"/>
        </a:p>
      </dgm:t>
    </dgm:pt>
    <dgm:pt modelId="{18E8DFF9-7D32-4010-998C-2061D3FCD49B}" type="sibTrans" cxnId="{C411DDCF-38FD-4404-AD0A-1B104462EA15}">
      <dgm:prSet/>
      <dgm:spPr/>
      <dgm:t>
        <a:bodyPr/>
        <a:lstStyle/>
        <a:p>
          <a:endParaRPr lang="en-US"/>
        </a:p>
      </dgm:t>
    </dgm:pt>
    <dgm:pt modelId="{B59A3553-5F28-41E7-88AE-81824B1581A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A47BD6A9-1595-471E-A286-B280CF652027}" type="parTrans" cxnId="{FDF2AF71-24E4-4BF5-9EB4-D263273C58F8}">
      <dgm:prSet/>
      <dgm:spPr/>
      <dgm:t>
        <a:bodyPr/>
        <a:lstStyle/>
        <a:p>
          <a:endParaRPr lang="en-US"/>
        </a:p>
      </dgm:t>
    </dgm:pt>
    <dgm:pt modelId="{8C7B2681-258D-48FC-83F0-A3ECD0910284}" type="sibTrans" cxnId="{FDF2AF71-24E4-4BF5-9EB4-D263273C58F8}">
      <dgm:prSet/>
      <dgm:spPr/>
      <dgm:t>
        <a:bodyPr/>
        <a:lstStyle/>
        <a:p>
          <a:endParaRPr lang="en-US"/>
        </a:p>
      </dgm:t>
    </dgm:pt>
    <dgm:pt modelId="{9BDBF1B7-03C3-4BAB-8AEF-3A008C15A03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729886BC-31D5-451D-AD69-C9F40DC889A8}" type="parTrans" cxnId="{1F56C927-6ECE-444B-BA41-2A86C5144296}">
      <dgm:prSet/>
      <dgm:spPr/>
      <dgm:t>
        <a:bodyPr/>
        <a:lstStyle/>
        <a:p>
          <a:endParaRPr lang="en-US"/>
        </a:p>
      </dgm:t>
    </dgm:pt>
    <dgm:pt modelId="{300756A3-DBB1-408E-9344-209948C205D3}" type="sibTrans" cxnId="{1F56C927-6ECE-444B-BA41-2A86C5144296}">
      <dgm:prSet/>
      <dgm:spPr/>
      <dgm:t>
        <a:bodyPr/>
        <a:lstStyle/>
        <a:p>
          <a:endParaRPr lang="en-US"/>
        </a:p>
      </dgm:t>
    </dgm:pt>
    <dgm:pt modelId="{9BCAC62C-26D8-48F5-B6A3-560D2A63428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Regent</a:t>
          </a:r>
        </a:p>
      </dgm:t>
    </dgm:pt>
    <dgm:pt modelId="{EDE302ED-1056-47AA-BA98-BA547C2758DB}" type="parTrans" cxnId="{C16E8203-94C9-469B-B458-E94ADE9C1B2D}">
      <dgm:prSet/>
      <dgm:spPr/>
      <dgm:t>
        <a:bodyPr/>
        <a:lstStyle/>
        <a:p>
          <a:endParaRPr lang="en-US"/>
        </a:p>
      </dgm:t>
    </dgm:pt>
    <dgm:pt modelId="{B400CDCC-8D6E-49EA-B077-AAC74C2A6D57}" type="sibTrans" cxnId="{C16E8203-94C9-469B-B458-E94ADE9C1B2D}">
      <dgm:prSet/>
      <dgm:spPr/>
      <dgm:t>
        <a:bodyPr/>
        <a:lstStyle/>
        <a:p>
          <a:endParaRPr lang="en-US"/>
        </a:p>
      </dgm:t>
    </dgm:pt>
    <dgm:pt modelId="{0D421F2D-2DC4-4EF6-8633-B392ED1C089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President</a:t>
          </a:r>
        </a:p>
      </dgm:t>
    </dgm:pt>
    <dgm:pt modelId="{99073FE6-5C2E-4721-A272-AED0E41FB806}" type="parTrans" cxnId="{61F9C949-350C-4239-90A1-56F6B30C2451}">
      <dgm:prSet/>
      <dgm:spPr/>
      <dgm:t>
        <a:bodyPr/>
        <a:lstStyle/>
        <a:p>
          <a:endParaRPr lang="en-US"/>
        </a:p>
      </dgm:t>
    </dgm:pt>
    <dgm:pt modelId="{FD43D755-EC27-4471-9B3D-A03B20C931E6}" type="sibTrans" cxnId="{61F9C949-350C-4239-90A1-56F6B30C2451}">
      <dgm:prSet/>
      <dgm:spPr/>
      <dgm:t>
        <a:bodyPr/>
        <a:lstStyle/>
        <a:p>
          <a:endParaRPr lang="en-US"/>
        </a:p>
      </dgm:t>
    </dgm:pt>
    <dgm:pt modelId="{81C9095B-3028-4679-82BB-CEB512D8999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Chancellor</a:t>
          </a:r>
        </a:p>
      </dgm:t>
    </dgm:pt>
    <dgm:pt modelId="{5CCC922A-F05D-48A9-A548-D53F81034027}" type="parTrans" cxnId="{C70F0B5B-73AB-496F-9BC9-9B0B5A16F5F3}">
      <dgm:prSet/>
      <dgm:spPr/>
      <dgm:t>
        <a:bodyPr/>
        <a:lstStyle/>
        <a:p>
          <a:endParaRPr lang="en-US"/>
        </a:p>
      </dgm:t>
    </dgm:pt>
    <dgm:pt modelId="{D61F964E-7AEE-450E-A67F-75E3F94FD3CD}" type="sibTrans" cxnId="{C70F0B5B-73AB-496F-9BC9-9B0B5A16F5F3}">
      <dgm:prSet/>
      <dgm:spPr/>
      <dgm:t>
        <a:bodyPr/>
        <a:lstStyle/>
        <a:p>
          <a:endParaRPr lang="en-US"/>
        </a:p>
      </dgm:t>
    </dgm:pt>
    <dgm:pt modelId="{7DAB7D3F-FFBD-4AE6-9EF5-08A4D3AF6CC5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Chancellor</a:t>
          </a:r>
        </a:p>
      </dgm:t>
    </dgm:pt>
    <dgm:pt modelId="{AD4DE8BF-3D04-43C6-BAD3-74E3B1633AEB}" type="parTrans" cxnId="{EA6B8FC8-436D-4F97-B318-F6D4C18BF6E5}">
      <dgm:prSet/>
      <dgm:spPr/>
      <dgm:t>
        <a:bodyPr/>
        <a:lstStyle/>
        <a:p>
          <a:endParaRPr lang="en-US"/>
        </a:p>
      </dgm:t>
    </dgm:pt>
    <dgm:pt modelId="{348340D9-B4C7-4380-92DD-9A1DC7D956E5}" type="sibTrans" cxnId="{EA6B8FC8-436D-4F97-B318-F6D4C18BF6E5}">
      <dgm:prSet/>
      <dgm:spPr/>
      <dgm:t>
        <a:bodyPr/>
        <a:lstStyle/>
        <a:p>
          <a:endParaRPr lang="en-US"/>
        </a:p>
      </dgm:t>
    </dgm:pt>
    <dgm:pt modelId="{B02C1D1A-1FAB-4EDA-AB7F-D69F5050E876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Chancellor</a:t>
          </a:r>
        </a:p>
      </dgm:t>
    </dgm:pt>
    <dgm:pt modelId="{B9292190-D51C-4D62-A9FB-D758BF375C39}" type="parTrans" cxnId="{D3D664EA-A612-45A4-9305-4D235DDDF762}">
      <dgm:prSet/>
      <dgm:spPr/>
      <dgm:t>
        <a:bodyPr/>
        <a:lstStyle/>
        <a:p>
          <a:endParaRPr lang="en-US"/>
        </a:p>
      </dgm:t>
    </dgm:pt>
    <dgm:pt modelId="{329379B1-D336-4106-AD39-72C3B72C0717}" type="sibTrans" cxnId="{D3D664EA-A612-45A4-9305-4D235DDDF762}">
      <dgm:prSet/>
      <dgm:spPr/>
      <dgm:t>
        <a:bodyPr/>
        <a:lstStyle/>
        <a:p>
          <a:endParaRPr lang="en-US"/>
        </a:p>
      </dgm:t>
    </dgm:pt>
    <dgm:pt modelId="{63C1E209-5318-42B3-8C07-6092B8DDA7C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Chancellor</a:t>
          </a:r>
        </a:p>
      </dgm:t>
    </dgm:pt>
    <dgm:pt modelId="{71FFB69B-2E06-4082-BE62-669419F69320}" type="parTrans" cxnId="{135B575C-6531-4949-BE65-970DF41FA450}">
      <dgm:prSet/>
      <dgm:spPr/>
      <dgm:t>
        <a:bodyPr/>
        <a:lstStyle/>
        <a:p>
          <a:endParaRPr lang="en-US"/>
        </a:p>
      </dgm:t>
    </dgm:pt>
    <dgm:pt modelId="{C4711AE0-24C8-4F92-9390-85BEE3125275}" type="sibTrans" cxnId="{135B575C-6531-4949-BE65-970DF41FA450}">
      <dgm:prSet/>
      <dgm:spPr/>
      <dgm:t>
        <a:bodyPr/>
        <a:lstStyle/>
        <a:p>
          <a:endParaRPr lang="en-US"/>
        </a:p>
      </dgm:t>
    </dgm:pt>
    <dgm:pt modelId="{D18A775B-D9B0-472A-A4BB-48979782C8D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DD9C3544-8197-40AE-9ECA-64EF2ED6E938}" type="parTrans" cxnId="{CE607959-0123-43C1-A0DB-C87BBDE3C3C2}">
      <dgm:prSet/>
      <dgm:spPr/>
      <dgm:t>
        <a:bodyPr/>
        <a:lstStyle/>
        <a:p>
          <a:endParaRPr lang="en-US"/>
        </a:p>
      </dgm:t>
    </dgm:pt>
    <dgm:pt modelId="{FA0D9573-4109-4944-9140-EAB3B7AE90A7}" type="sibTrans" cxnId="{CE607959-0123-43C1-A0DB-C87BBDE3C3C2}">
      <dgm:prSet/>
      <dgm:spPr/>
      <dgm:t>
        <a:bodyPr/>
        <a:lstStyle/>
        <a:p>
          <a:endParaRPr lang="en-US"/>
        </a:p>
      </dgm:t>
    </dgm:pt>
    <dgm:pt modelId="{A5AD51A8-5AC2-4829-A148-F3018BB93F2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E701370E-4F78-457C-9507-1C3D1A56ECEA}" type="parTrans" cxnId="{A0AD1AE9-B98B-4F1A-952B-68F982F1BA1F}">
      <dgm:prSet/>
      <dgm:spPr/>
      <dgm:t>
        <a:bodyPr/>
        <a:lstStyle/>
        <a:p>
          <a:endParaRPr lang="en-US"/>
        </a:p>
      </dgm:t>
    </dgm:pt>
    <dgm:pt modelId="{CC1B1056-8769-4C00-88F6-FD027CDF6E39}" type="sibTrans" cxnId="{A0AD1AE9-B98B-4F1A-952B-68F982F1BA1F}">
      <dgm:prSet/>
      <dgm:spPr/>
      <dgm:t>
        <a:bodyPr/>
        <a:lstStyle/>
        <a:p>
          <a:endParaRPr lang="en-US"/>
        </a:p>
      </dgm:t>
    </dgm:pt>
    <dgm:pt modelId="{AF363A33-A1F3-43D8-A54D-FE0B88EB1ED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D2461C6F-8DFE-4924-95F1-8E8959812989}" type="parTrans" cxnId="{9E2791C5-7E3B-4681-9C9B-285209FDD042}">
      <dgm:prSet/>
      <dgm:spPr/>
      <dgm:t>
        <a:bodyPr/>
        <a:lstStyle/>
        <a:p>
          <a:endParaRPr lang="en-US"/>
        </a:p>
      </dgm:t>
    </dgm:pt>
    <dgm:pt modelId="{C87999D7-B3DA-4600-B72F-97ED3914DE10}" type="sibTrans" cxnId="{9E2791C5-7E3B-4681-9C9B-285209FDD042}">
      <dgm:prSet/>
      <dgm:spPr/>
      <dgm:t>
        <a:bodyPr/>
        <a:lstStyle/>
        <a:p>
          <a:endParaRPr lang="en-US"/>
        </a:p>
      </dgm:t>
    </dgm:pt>
    <dgm:pt modelId="{9411374E-B140-404C-B4AC-3B050FE4904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8E533219-9113-4ED5-8DBF-D60468B16A0E}" type="parTrans" cxnId="{B8493E1C-F97C-463B-A04C-6DB079B902AF}">
      <dgm:prSet/>
      <dgm:spPr/>
      <dgm:t>
        <a:bodyPr/>
        <a:lstStyle/>
        <a:p>
          <a:endParaRPr lang="en-US"/>
        </a:p>
      </dgm:t>
    </dgm:pt>
    <dgm:pt modelId="{5F404FA9-2F33-45AB-848D-ADF82D153DD4}" type="sibTrans" cxnId="{B8493E1C-F97C-463B-A04C-6DB079B902AF}">
      <dgm:prSet/>
      <dgm:spPr/>
      <dgm:t>
        <a:bodyPr/>
        <a:lstStyle/>
        <a:p>
          <a:endParaRPr lang="en-US"/>
        </a:p>
      </dgm:t>
    </dgm:pt>
    <dgm:pt modelId="{7B22D948-8138-43DA-8E9D-D5FDDD2D251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75ADAB8B-8F84-4D89-A256-2BA1A13C68CD}" type="parTrans" cxnId="{066E7A88-2A2B-43B4-ADE9-9F4A1D899CC7}">
      <dgm:prSet/>
      <dgm:spPr/>
      <dgm:t>
        <a:bodyPr/>
        <a:lstStyle/>
        <a:p>
          <a:endParaRPr lang="en-US"/>
        </a:p>
      </dgm:t>
    </dgm:pt>
    <dgm:pt modelId="{FF090DA8-E9D1-4C22-8409-FA69DDA29CE4}" type="sibTrans" cxnId="{066E7A88-2A2B-43B4-ADE9-9F4A1D899CC7}">
      <dgm:prSet/>
      <dgm:spPr/>
      <dgm:t>
        <a:bodyPr/>
        <a:lstStyle/>
        <a:p>
          <a:endParaRPr lang="en-US"/>
        </a:p>
      </dgm:t>
    </dgm:pt>
    <dgm:pt modelId="{0D570365-3C66-46F0-BFFB-6F7FAC900EE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VP</a:t>
          </a:r>
        </a:p>
      </dgm:t>
    </dgm:pt>
    <dgm:pt modelId="{13CA0915-DEF3-458A-A934-3C449AAE1D20}" type="parTrans" cxnId="{698FB0A7-EA03-4C1C-9F06-ED8C42DC0371}">
      <dgm:prSet/>
      <dgm:spPr/>
      <dgm:t>
        <a:bodyPr/>
        <a:lstStyle/>
        <a:p>
          <a:endParaRPr lang="en-US"/>
        </a:p>
      </dgm:t>
    </dgm:pt>
    <dgm:pt modelId="{B8E52877-EBFF-4515-9BD2-378D7C5DE5A9}" type="sibTrans" cxnId="{698FB0A7-EA03-4C1C-9F06-ED8C42DC0371}">
      <dgm:prSet/>
      <dgm:spPr/>
      <dgm:t>
        <a:bodyPr/>
        <a:lstStyle/>
        <a:p>
          <a:endParaRPr lang="en-US"/>
        </a:p>
      </dgm:t>
    </dgm:pt>
    <dgm:pt modelId="{DAA90324-2B52-471E-9C2E-9038FA46359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Lawyer</a:t>
          </a:r>
        </a:p>
      </dgm:t>
    </dgm:pt>
    <dgm:pt modelId="{ABB356CC-4D57-464C-968F-C0E94B9ABBC6}" type="parTrans" cxnId="{2A057D88-2404-4A57-A776-F52AEAF349B0}">
      <dgm:prSet/>
      <dgm:spPr/>
      <dgm:t>
        <a:bodyPr/>
        <a:lstStyle/>
        <a:p>
          <a:endParaRPr lang="en-US"/>
        </a:p>
      </dgm:t>
    </dgm:pt>
    <dgm:pt modelId="{9819302D-9038-4A74-BA55-B938824B931C}" type="sibTrans" cxnId="{2A057D88-2404-4A57-A776-F52AEAF349B0}">
      <dgm:prSet/>
      <dgm:spPr/>
      <dgm:t>
        <a:bodyPr/>
        <a:lstStyle/>
        <a:p>
          <a:endParaRPr lang="en-US"/>
        </a:p>
      </dgm:t>
    </dgm:pt>
    <dgm:pt modelId="{7C207893-0E84-4B47-A539-DEAA712311E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Lawyer</a:t>
          </a:r>
        </a:p>
      </dgm:t>
    </dgm:pt>
    <dgm:pt modelId="{0A9DF574-2B30-4326-898E-2B3BD79BE37B}" type="parTrans" cxnId="{A97C2E7E-A8E6-4A20-ADCC-4722C7D014D9}">
      <dgm:prSet/>
      <dgm:spPr/>
      <dgm:t>
        <a:bodyPr/>
        <a:lstStyle/>
        <a:p>
          <a:endParaRPr lang="en-US"/>
        </a:p>
      </dgm:t>
    </dgm:pt>
    <dgm:pt modelId="{F2907BBA-3F45-4719-9190-A9760FA939A9}" type="sibTrans" cxnId="{A97C2E7E-A8E6-4A20-ADCC-4722C7D014D9}">
      <dgm:prSet/>
      <dgm:spPr/>
      <dgm:t>
        <a:bodyPr/>
        <a:lstStyle/>
        <a:p>
          <a:endParaRPr lang="en-US"/>
        </a:p>
      </dgm:t>
    </dgm:pt>
    <dgm:pt modelId="{7CD10F01-FACC-419F-A766-3EB6BC4678A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Lawyer</a:t>
          </a:r>
        </a:p>
      </dgm:t>
    </dgm:pt>
    <dgm:pt modelId="{06C5307A-7394-4DE4-9EEB-25C14CEAFCA8}" type="parTrans" cxnId="{92511380-CDEF-4D79-ABB5-0B87EC88A2AF}">
      <dgm:prSet/>
      <dgm:spPr/>
      <dgm:t>
        <a:bodyPr/>
        <a:lstStyle/>
        <a:p>
          <a:endParaRPr lang="en-US"/>
        </a:p>
      </dgm:t>
    </dgm:pt>
    <dgm:pt modelId="{3267CBDD-DB5B-4C34-9E59-737B124BBBE7}" type="sibTrans" cxnId="{92511380-CDEF-4D79-ABB5-0B87EC88A2AF}">
      <dgm:prSet/>
      <dgm:spPr/>
      <dgm:t>
        <a:bodyPr/>
        <a:lstStyle/>
        <a:p>
          <a:endParaRPr lang="en-US"/>
        </a:p>
      </dgm:t>
    </dgm:pt>
    <dgm:pt modelId="{30B2EB5D-3AD0-4D36-AE27-E29A9C160E1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Lawyer</a:t>
          </a:r>
        </a:p>
      </dgm:t>
    </dgm:pt>
    <dgm:pt modelId="{F7AB47F3-7EC9-4BF2-8EFF-3C299CD2C82D}" type="parTrans" cxnId="{13D3622E-5FF4-46A8-832C-513A099E6166}">
      <dgm:prSet/>
      <dgm:spPr/>
      <dgm:t>
        <a:bodyPr/>
        <a:lstStyle/>
        <a:p>
          <a:endParaRPr lang="en-US"/>
        </a:p>
      </dgm:t>
    </dgm:pt>
    <dgm:pt modelId="{6E08E30B-6BD7-48DA-AF26-8309987C883F}" type="sibTrans" cxnId="{13D3622E-5FF4-46A8-832C-513A099E6166}">
      <dgm:prSet/>
      <dgm:spPr/>
      <dgm:t>
        <a:bodyPr/>
        <a:lstStyle/>
        <a:p>
          <a:endParaRPr lang="en-US"/>
        </a:p>
      </dgm:t>
    </dgm:pt>
    <dgm:pt modelId="{87CF5131-51F0-4FFE-A7AF-B0B76976936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Lawyer</a:t>
          </a:r>
        </a:p>
      </dgm:t>
    </dgm:pt>
    <dgm:pt modelId="{ACB35118-47D1-4374-835D-F37FE2506900}" type="parTrans" cxnId="{7DBFC3CB-D62B-4ED2-ABBE-99BDB19AFDEE}">
      <dgm:prSet/>
      <dgm:spPr/>
      <dgm:t>
        <a:bodyPr/>
        <a:lstStyle/>
        <a:p>
          <a:endParaRPr lang="en-US"/>
        </a:p>
      </dgm:t>
    </dgm:pt>
    <dgm:pt modelId="{F6987E1B-3497-40EA-ACF5-C3A0AC069917}" type="sibTrans" cxnId="{7DBFC3CB-D62B-4ED2-ABBE-99BDB19AFDEE}">
      <dgm:prSet/>
      <dgm:spPr/>
      <dgm:t>
        <a:bodyPr/>
        <a:lstStyle/>
        <a:p>
          <a:endParaRPr lang="en-US"/>
        </a:p>
      </dgm:t>
    </dgm:pt>
    <dgm:pt modelId="{348865F7-9367-4C6A-8B6C-579CCEA2846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IA</a:t>
          </a:r>
        </a:p>
      </dgm:t>
    </dgm:pt>
    <dgm:pt modelId="{CB28331E-9982-47AE-A76C-770BAAE508C6}" type="parTrans" cxnId="{94D77BB4-BD9A-49E7-B58B-D67733891DAE}">
      <dgm:prSet/>
      <dgm:spPr/>
      <dgm:t>
        <a:bodyPr/>
        <a:lstStyle/>
        <a:p>
          <a:endParaRPr lang="en-US"/>
        </a:p>
      </dgm:t>
    </dgm:pt>
    <dgm:pt modelId="{A65132C4-D5A1-4D24-B071-43A26A1738E9}" type="sibTrans" cxnId="{94D77BB4-BD9A-49E7-B58B-D67733891DAE}">
      <dgm:prSet/>
      <dgm:spPr/>
      <dgm:t>
        <a:bodyPr/>
        <a:lstStyle/>
        <a:p>
          <a:endParaRPr lang="en-US"/>
        </a:p>
      </dgm:t>
    </dgm:pt>
    <dgm:pt modelId="{5B619A54-2B12-4394-BAE6-9E5EB9FE46D9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FC</a:t>
          </a:r>
          <a:br>
            <a:rPr lang="en-US" dirty="0"/>
          </a:br>
          <a:endParaRPr lang="en-US" dirty="0"/>
        </a:p>
      </dgm:t>
    </dgm:pt>
    <dgm:pt modelId="{F27F5F78-7A51-46F3-BBFA-F615829369FF}" type="parTrans" cxnId="{E93ACFD7-B343-4322-82C6-694A41B0BACE}">
      <dgm:prSet/>
      <dgm:spPr/>
      <dgm:t>
        <a:bodyPr/>
        <a:lstStyle/>
        <a:p>
          <a:endParaRPr lang="en-US"/>
        </a:p>
      </dgm:t>
    </dgm:pt>
    <dgm:pt modelId="{5B4FC52F-1B66-4B56-BF1F-73B899AC8466}" type="sibTrans" cxnId="{E93ACFD7-B343-4322-82C6-694A41B0BACE}">
      <dgm:prSet/>
      <dgm:spPr/>
      <dgm:t>
        <a:bodyPr/>
        <a:lstStyle/>
        <a:p>
          <a:endParaRPr lang="en-US"/>
        </a:p>
      </dgm:t>
    </dgm:pt>
    <dgm:pt modelId="{29C872A6-BA03-4697-BF8E-545A772A5A85}" type="pres">
      <dgm:prSet presAssocID="{B2A5671E-7EC6-45DE-9E70-D8747C65BE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AF2AB3-F0DD-446A-9ECD-707AE7C20C92}" type="pres">
      <dgm:prSet presAssocID="{1363000C-7C29-4849-A589-7C98413BED86}" presName="centerShape" presStyleLbl="node0" presStyleIdx="0" presStyleCnt="1"/>
      <dgm:spPr/>
    </dgm:pt>
    <dgm:pt modelId="{A0BC4778-C72B-41C9-8B01-62FC345D9708}" type="pres">
      <dgm:prSet presAssocID="{ECA87C96-486E-4041-A24B-A20B88202345}" presName="Name9" presStyleLbl="parChTrans1D2" presStyleIdx="0" presStyleCnt="27"/>
      <dgm:spPr/>
    </dgm:pt>
    <dgm:pt modelId="{E5011A09-BC7F-46DF-926D-9B4EC12B7144}" type="pres">
      <dgm:prSet presAssocID="{ECA87C96-486E-4041-A24B-A20B88202345}" presName="connTx" presStyleLbl="parChTrans1D2" presStyleIdx="0" presStyleCnt="27"/>
      <dgm:spPr/>
    </dgm:pt>
    <dgm:pt modelId="{0F6D4349-105F-46EE-A325-A5EAFF8F8582}" type="pres">
      <dgm:prSet presAssocID="{6FE3BF02-57E6-42B3-98C4-B9742AABD5F5}" presName="node" presStyleLbl="node1" presStyleIdx="0" presStyleCnt="27">
        <dgm:presLayoutVars>
          <dgm:bulletEnabled val="1"/>
        </dgm:presLayoutVars>
      </dgm:prSet>
      <dgm:spPr/>
    </dgm:pt>
    <dgm:pt modelId="{B6635C53-99DA-47AD-8CE6-BAF61BC3D363}" type="pres">
      <dgm:prSet presAssocID="{F52828F3-74C0-46C7-BAB7-9014BA2A9AF1}" presName="Name9" presStyleLbl="parChTrans1D2" presStyleIdx="1" presStyleCnt="27"/>
      <dgm:spPr/>
    </dgm:pt>
    <dgm:pt modelId="{F9E22512-996B-4BCE-996E-40FCF1E52A09}" type="pres">
      <dgm:prSet presAssocID="{F52828F3-74C0-46C7-BAB7-9014BA2A9AF1}" presName="connTx" presStyleLbl="parChTrans1D2" presStyleIdx="1" presStyleCnt="27"/>
      <dgm:spPr/>
    </dgm:pt>
    <dgm:pt modelId="{AEE76280-DECB-4CC1-8CB2-03A958AFEC5A}" type="pres">
      <dgm:prSet presAssocID="{D8787063-090B-422A-BA97-7D0DC208EDA6}" presName="node" presStyleLbl="node1" presStyleIdx="1" presStyleCnt="27">
        <dgm:presLayoutVars>
          <dgm:bulletEnabled val="1"/>
        </dgm:presLayoutVars>
      </dgm:prSet>
      <dgm:spPr/>
    </dgm:pt>
    <dgm:pt modelId="{BD0E3C2C-9388-45CF-95CA-9606BAFE6581}" type="pres">
      <dgm:prSet presAssocID="{244EA850-E0C4-4435-A765-5E4CA565CD80}" presName="Name9" presStyleLbl="parChTrans1D2" presStyleIdx="2" presStyleCnt="27"/>
      <dgm:spPr/>
    </dgm:pt>
    <dgm:pt modelId="{DDFAEA2C-933E-4EE1-967C-78C3B15E1F37}" type="pres">
      <dgm:prSet presAssocID="{244EA850-E0C4-4435-A765-5E4CA565CD80}" presName="connTx" presStyleLbl="parChTrans1D2" presStyleIdx="2" presStyleCnt="27"/>
      <dgm:spPr/>
    </dgm:pt>
    <dgm:pt modelId="{F3A9E84F-1FF7-4945-865F-E10C6B5758C6}" type="pres">
      <dgm:prSet presAssocID="{D9E21465-E432-449D-9965-068A6A5BB73C}" presName="node" presStyleLbl="node1" presStyleIdx="2" presStyleCnt="27">
        <dgm:presLayoutVars>
          <dgm:bulletEnabled val="1"/>
        </dgm:presLayoutVars>
      </dgm:prSet>
      <dgm:spPr/>
    </dgm:pt>
    <dgm:pt modelId="{B6D250E9-354A-4C3A-8093-126C26A3C3D7}" type="pres">
      <dgm:prSet presAssocID="{70DFE36D-0782-4A9C-B8BE-8F0F3470BF48}" presName="Name9" presStyleLbl="parChTrans1D2" presStyleIdx="3" presStyleCnt="27"/>
      <dgm:spPr/>
    </dgm:pt>
    <dgm:pt modelId="{CB726FE2-418A-4D4D-B388-B52D4E61A088}" type="pres">
      <dgm:prSet presAssocID="{70DFE36D-0782-4A9C-B8BE-8F0F3470BF48}" presName="connTx" presStyleLbl="parChTrans1D2" presStyleIdx="3" presStyleCnt="27"/>
      <dgm:spPr/>
    </dgm:pt>
    <dgm:pt modelId="{E643ECCF-62EE-4DDB-BFAF-F2549D15DD54}" type="pres">
      <dgm:prSet presAssocID="{112AF7F2-5BB9-467A-AC1D-338F463A7780}" presName="node" presStyleLbl="node1" presStyleIdx="3" presStyleCnt="27">
        <dgm:presLayoutVars>
          <dgm:bulletEnabled val="1"/>
        </dgm:presLayoutVars>
      </dgm:prSet>
      <dgm:spPr/>
    </dgm:pt>
    <dgm:pt modelId="{2EE1188A-F900-454F-B2FA-57E419AB808C}" type="pres">
      <dgm:prSet presAssocID="{D1AAAC88-FADA-436D-8129-A81315316B75}" presName="Name9" presStyleLbl="parChTrans1D2" presStyleIdx="4" presStyleCnt="27"/>
      <dgm:spPr/>
    </dgm:pt>
    <dgm:pt modelId="{00899E52-5D02-446C-BD8C-81FAFA611191}" type="pres">
      <dgm:prSet presAssocID="{D1AAAC88-FADA-436D-8129-A81315316B75}" presName="connTx" presStyleLbl="parChTrans1D2" presStyleIdx="4" presStyleCnt="27"/>
      <dgm:spPr/>
    </dgm:pt>
    <dgm:pt modelId="{BEFA3B32-B23A-499D-A4A3-2190F7776749}" type="pres">
      <dgm:prSet presAssocID="{A4D0B5EE-70B5-4C50-8ED1-BAC10733CB24}" presName="node" presStyleLbl="node1" presStyleIdx="4" presStyleCnt="27">
        <dgm:presLayoutVars>
          <dgm:bulletEnabled val="1"/>
        </dgm:presLayoutVars>
      </dgm:prSet>
      <dgm:spPr/>
    </dgm:pt>
    <dgm:pt modelId="{4742A139-2B95-4D0F-AA38-3695E39852AC}" type="pres">
      <dgm:prSet presAssocID="{C05427D9-638F-4A83-A208-D35CBB6BBB19}" presName="Name9" presStyleLbl="parChTrans1D2" presStyleIdx="5" presStyleCnt="27"/>
      <dgm:spPr/>
    </dgm:pt>
    <dgm:pt modelId="{BCE94378-4F5A-4B1A-8079-838679A2B12B}" type="pres">
      <dgm:prSet presAssocID="{C05427D9-638F-4A83-A208-D35CBB6BBB19}" presName="connTx" presStyleLbl="parChTrans1D2" presStyleIdx="5" presStyleCnt="27"/>
      <dgm:spPr/>
    </dgm:pt>
    <dgm:pt modelId="{DA575C6D-8F03-4B71-8BBF-BCEA5E3FC57C}" type="pres">
      <dgm:prSet presAssocID="{5A0FC1F4-C8B8-4F5F-9E17-3B0281726C6E}" presName="node" presStyleLbl="node1" presStyleIdx="5" presStyleCnt="27">
        <dgm:presLayoutVars>
          <dgm:bulletEnabled val="1"/>
        </dgm:presLayoutVars>
      </dgm:prSet>
      <dgm:spPr/>
    </dgm:pt>
    <dgm:pt modelId="{509FB9E8-B780-48F9-BBC1-72F70D429AC7}" type="pres">
      <dgm:prSet presAssocID="{A47BD6A9-1595-471E-A286-B280CF652027}" presName="Name9" presStyleLbl="parChTrans1D2" presStyleIdx="6" presStyleCnt="27"/>
      <dgm:spPr/>
    </dgm:pt>
    <dgm:pt modelId="{03ED3C7E-B2F9-4E5F-B202-14DA32F6ACD4}" type="pres">
      <dgm:prSet presAssocID="{A47BD6A9-1595-471E-A286-B280CF652027}" presName="connTx" presStyleLbl="parChTrans1D2" presStyleIdx="6" presStyleCnt="27"/>
      <dgm:spPr/>
    </dgm:pt>
    <dgm:pt modelId="{31E98F55-7D56-48B3-B4C9-459B308B335F}" type="pres">
      <dgm:prSet presAssocID="{B59A3553-5F28-41E7-88AE-81824B1581A9}" presName="node" presStyleLbl="node1" presStyleIdx="6" presStyleCnt="27">
        <dgm:presLayoutVars>
          <dgm:bulletEnabled val="1"/>
        </dgm:presLayoutVars>
      </dgm:prSet>
      <dgm:spPr/>
    </dgm:pt>
    <dgm:pt modelId="{A3086A80-8C93-41FB-A9B9-122E7CEB38FC}" type="pres">
      <dgm:prSet presAssocID="{729886BC-31D5-451D-AD69-C9F40DC889A8}" presName="Name9" presStyleLbl="parChTrans1D2" presStyleIdx="7" presStyleCnt="27"/>
      <dgm:spPr/>
    </dgm:pt>
    <dgm:pt modelId="{DDE1D11D-94FF-4590-BDB3-FE38E6CAD39A}" type="pres">
      <dgm:prSet presAssocID="{729886BC-31D5-451D-AD69-C9F40DC889A8}" presName="connTx" presStyleLbl="parChTrans1D2" presStyleIdx="7" presStyleCnt="27"/>
      <dgm:spPr/>
    </dgm:pt>
    <dgm:pt modelId="{4D60FFE5-762D-42C8-8253-EDEF613FD1F9}" type="pres">
      <dgm:prSet presAssocID="{9BDBF1B7-03C3-4BAB-8AEF-3A008C15A031}" presName="node" presStyleLbl="node1" presStyleIdx="7" presStyleCnt="27">
        <dgm:presLayoutVars>
          <dgm:bulletEnabled val="1"/>
        </dgm:presLayoutVars>
      </dgm:prSet>
      <dgm:spPr/>
    </dgm:pt>
    <dgm:pt modelId="{7E77E120-4303-4532-B7F7-6F0677690E08}" type="pres">
      <dgm:prSet presAssocID="{EDE302ED-1056-47AA-BA98-BA547C2758DB}" presName="Name9" presStyleLbl="parChTrans1D2" presStyleIdx="8" presStyleCnt="27"/>
      <dgm:spPr/>
    </dgm:pt>
    <dgm:pt modelId="{1F5BD2F0-A15A-4D57-8664-A869BA16A810}" type="pres">
      <dgm:prSet presAssocID="{EDE302ED-1056-47AA-BA98-BA547C2758DB}" presName="connTx" presStyleLbl="parChTrans1D2" presStyleIdx="8" presStyleCnt="27"/>
      <dgm:spPr/>
    </dgm:pt>
    <dgm:pt modelId="{4378FD49-B719-49F5-A923-5B83727B5C71}" type="pres">
      <dgm:prSet presAssocID="{9BCAC62C-26D8-48F5-B6A3-560D2A634283}" presName="node" presStyleLbl="node1" presStyleIdx="8" presStyleCnt="27">
        <dgm:presLayoutVars>
          <dgm:bulletEnabled val="1"/>
        </dgm:presLayoutVars>
      </dgm:prSet>
      <dgm:spPr/>
    </dgm:pt>
    <dgm:pt modelId="{3D3F14D6-AF58-4AB4-96C2-4ED0B2835289}" type="pres">
      <dgm:prSet presAssocID="{99073FE6-5C2E-4721-A272-AED0E41FB806}" presName="Name9" presStyleLbl="parChTrans1D2" presStyleIdx="9" presStyleCnt="27"/>
      <dgm:spPr/>
    </dgm:pt>
    <dgm:pt modelId="{BB15161B-DD89-48FF-806A-2CC0C182F52E}" type="pres">
      <dgm:prSet presAssocID="{99073FE6-5C2E-4721-A272-AED0E41FB806}" presName="connTx" presStyleLbl="parChTrans1D2" presStyleIdx="9" presStyleCnt="27"/>
      <dgm:spPr/>
    </dgm:pt>
    <dgm:pt modelId="{FDF4A209-78B9-4FA5-A90E-F45C9968CADD}" type="pres">
      <dgm:prSet presAssocID="{0D421F2D-2DC4-4EF6-8633-B392ED1C089B}" presName="node" presStyleLbl="node1" presStyleIdx="9" presStyleCnt="27">
        <dgm:presLayoutVars>
          <dgm:bulletEnabled val="1"/>
        </dgm:presLayoutVars>
      </dgm:prSet>
      <dgm:spPr/>
    </dgm:pt>
    <dgm:pt modelId="{B4318DCF-DB06-45EA-953E-ADFC4856D4C6}" type="pres">
      <dgm:prSet presAssocID="{5CCC922A-F05D-48A9-A548-D53F81034027}" presName="Name9" presStyleLbl="parChTrans1D2" presStyleIdx="10" presStyleCnt="27"/>
      <dgm:spPr/>
    </dgm:pt>
    <dgm:pt modelId="{E92439FC-4C26-4A15-B269-7CAC3C11B147}" type="pres">
      <dgm:prSet presAssocID="{5CCC922A-F05D-48A9-A548-D53F81034027}" presName="connTx" presStyleLbl="parChTrans1D2" presStyleIdx="10" presStyleCnt="27"/>
      <dgm:spPr/>
    </dgm:pt>
    <dgm:pt modelId="{5574A116-DAE5-4C6B-902C-FA13CF26396D}" type="pres">
      <dgm:prSet presAssocID="{81C9095B-3028-4679-82BB-CEB512D89991}" presName="node" presStyleLbl="node1" presStyleIdx="10" presStyleCnt="27">
        <dgm:presLayoutVars>
          <dgm:bulletEnabled val="1"/>
        </dgm:presLayoutVars>
      </dgm:prSet>
      <dgm:spPr/>
    </dgm:pt>
    <dgm:pt modelId="{E0CFA52A-A590-41D5-B28D-5C04553ECE2F}" type="pres">
      <dgm:prSet presAssocID="{AD4DE8BF-3D04-43C6-BAD3-74E3B1633AEB}" presName="Name9" presStyleLbl="parChTrans1D2" presStyleIdx="11" presStyleCnt="27"/>
      <dgm:spPr/>
    </dgm:pt>
    <dgm:pt modelId="{17B0AE6A-4BF8-439A-A535-720BDE181E2F}" type="pres">
      <dgm:prSet presAssocID="{AD4DE8BF-3D04-43C6-BAD3-74E3B1633AEB}" presName="connTx" presStyleLbl="parChTrans1D2" presStyleIdx="11" presStyleCnt="27"/>
      <dgm:spPr/>
    </dgm:pt>
    <dgm:pt modelId="{D8215451-CA82-455A-8264-68C2626F70CA}" type="pres">
      <dgm:prSet presAssocID="{7DAB7D3F-FFBD-4AE6-9EF5-08A4D3AF6CC5}" presName="node" presStyleLbl="node1" presStyleIdx="11" presStyleCnt="27">
        <dgm:presLayoutVars>
          <dgm:bulletEnabled val="1"/>
        </dgm:presLayoutVars>
      </dgm:prSet>
      <dgm:spPr/>
    </dgm:pt>
    <dgm:pt modelId="{8D44FB51-FBDB-48A3-B7B8-FA821303E42A}" type="pres">
      <dgm:prSet presAssocID="{B9292190-D51C-4D62-A9FB-D758BF375C39}" presName="Name9" presStyleLbl="parChTrans1D2" presStyleIdx="12" presStyleCnt="27"/>
      <dgm:spPr/>
    </dgm:pt>
    <dgm:pt modelId="{66E0A08C-A3AF-44E2-8ED0-6B87055ABEFB}" type="pres">
      <dgm:prSet presAssocID="{B9292190-D51C-4D62-A9FB-D758BF375C39}" presName="connTx" presStyleLbl="parChTrans1D2" presStyleIdx="12" presStyleCnt="27"/>
      <dgm:spPr/>
    </dgm:pt>
    <dgm:pt modelId="{0D54BECF-B428-42D7-954D-DBF2F91131CC}" type="pres">
      <dgm:prSet presAssocID="{B02C1D1A-1FAB-4EDA-AB7F-D69F5050E876}" presName="node" presStyleLbl="node1" presStyleIdx="12" presStyleCnt="27">
        <dgm:presLayoutVars>
          <dgm:bulletEnabled val="1"/>
        </dgm:presLayoutVars>
      </dgm:prSet>
      <dgm:spPr/>
    </dgm:pt>
    <dgm:pt modelId="{FD8A2F7E-9C85-4AB2-8CBD-3EA26DAE9F3A}" type="pres">
      <dgm:prSet presAssocID="{71FFB69B-2E06-4082-BE62-669419F69320}" presName="Name9" presStyleLbl="parChTrans1D2" presStyleIdx="13" presStyleCnt="27"/>
      <dgm:spPr/>
    </dgm:pt>
    <dgm:pt modelId="{E04A4472-A21D-4493-8014-FF66041C7FC8}" type="pres">
      <dgm:prSet presAssocID="{71FFB69B-2E06-4082-BE62-669419F69320}" presName="connTx" presStyleLbl="parChTrans1D2" presStyleIdx="13" presStyleCnt="27"/>
      <dgm:spPr/>
    </dgm:pt>
    <dgm:pt modelId="{C314B9D2-97F9-421A-A860-7FDE54475CD1}" type="pres">
      <dgm:prSet presAssocID="{63C1E209-5318-42B3-8C07-6092B8DDA7C4}" presName="node" presStyleLbl="node1" presStyleIdx="13" presStyleCnt="27">
        <dgm:presLayoutVars>
          <dgm:bulletEnabled val="1"/>
        </dgm:presLayoutVars>
      </dgm:prSet>
      <dgm:spPr/>
    </dgm:pt>
    <dgm:pt modelId="{5A612E8E-D1E6-4BA9-877D-DF48BF02AB45}" type="pres">
      <dgm:prSet presAssocID="{DD9C3544-8197-40AE-9ECA-64EF2ED6E938}" presName="Name9" presStyleLbl="parChTrans1D2" presStyleIdx="14" presStyleCnt="27"/>
      <dgm:spPr/>
    </dgm:pt>
    <dgm:pt modelId="{09B22BA3-17F1-43E1-8E22-191C30315561}" type="pres">
      <dgm:prSet presAssocID="{DD9C3544-8197-40AE-9ECA-64EF2ED6E938}" presName="connTx" presStyleLbl="parChTrans1D2" presStyleIdx="14" presStyleCnt="27"/>
      <dgm:spPr/>
    </dgm:pt>
    <dgm:pt modelId="{2DF23F9C-0F7B-46B3-874F-F4C62E0F3010}" type="pres">
      <dgm:prSet presAssocID="{D18A775B-D9B0-472A-A4BB-48979782C8D2}" presName="node" presStyleLbl="node1" presStyleIdx="14" presStyleCnt="27">
        <dgm:presLayoutVars>
          <dgm:bulletEnabled val="1"/>
        </dgm:presLayoutVars>
      </dgm:prSet>
      <dgm:spPr/>
    </dgm:pt>
    <dgm:pt modelId="{B6FB88CE-FAF7-4A5F-8C0F-FBFA3436FBFB}" type="pres">
      <dgm:prSet presAssocID="{E701370E-4F78-457C-9507-1C3D1A56ECEA}" presName="Name9" presStyleLbl="parChTrans1D2" presStyleIdx="15" presStyleCnt="27"/>
      <dgm:spPr/>
    </dgm:pt>
    <dgm:pt modelId="{CBE97B23-D984-463F-A318-9004978EDC66}" type="pres">
      <dgm:prSet presAssocID="{E701370E-4F78-457C-9507-1C3D1A56ECEA}" presName="connTx" presStyleLbl="parChTrans1D2" presStyleIdx="15" presStyleCnt="27"/>
      <dgm:spPr/>
    </dgm:pt>
    <dgm:pt modelId="{0C97C6C9-5A38-419A-9F2B-B3BEA8F67789}" type="pres">
      <dgm:prSet presAssocID="{A5AD51A8-5AC2-4829-A148-F3018BB93F25}" presName="node" presStyleLbl="node1" presStyleIdx="15" presStyleCnt="27">
        <dgm:presLayoutVars>
          <dgm:bulletEnabled val="1"/>
        </dgm:presLayoutVars>
      </dgm:prSet>
      <dgm:spPr/>
    </dgm:pt>
    <dgm:pt modelId="{010B7F31-2AA8-4259-816D-3E45B78CD3E2}" type="pres">
      <dgm:prSet presAssocID="{D2461C6F-8DFE-4924-95F1-8E8959812989}" presName="Name9" presStyleLbl="parChTrans1D2" presStyleIdx="16" presStyleCnt="27"/>
      <dgm:spPr/>
    </dgm:pt>
    <dgm:pt modelId="{B30934A2-FDD5-479E-BAD6-09DDBBDC3E5C}" type="pres">
      <dgm:prSet presAssocID="{D2461C6F-8DFE-4924-95F1-8E8959812989}" presName="connTx" presStyleLbl="parChTrans1D2" presStyleIdx="16" presStyleCnt="27"/>
      <dgm:spPr/>
    </dgm:pt>
    <dgm:pt modelId="{6DF670F9-0D3E-4A05-A619-6DAF71A6CFF5}" type="pres">
      <dgm:prSet presAssocID="{AF363A33-A1F3-43D8-A54D-FE0B88EB1EDC}" presName="node" presStyleLbl="node1" presStyleIdx="16" presStyleCnt="27">
        <dgm:presLayoutVars>
          <dgm:bulletEnabled val="1"/>
        </dgm:presLayoutVars>
      </dgm:prSet>
      <dgm:spPr/>
    </dgm:pt>
    <dgm:pt modelId="{EE4D8280-A9D4-4828-9702-AE48A31E481F}" type="pres">
      <dgm:prSet presAssocID="{8E533219-9113-4ED5-8DBF-D60468B16A0E}" presName="Name9" presStyleLbl="parChTrans1D2" presStyleIdx="17" presStyleCnt="27"/>
      <dgm:spPr/>
    </dgm:pt>
    <dgm:pt modelId="{F0886B42-F593-4A7A-8125-7EAA14B2B764}" type="pres">
      <dgm:prSet presAssocID="{8E533219-9113-4ED5-8DBF-D60468B16A0E}" presName="connTx" presStyleLbl="parChTrans1D2" presStyleIdx="17" presStyleCnt="27"/>
      <dgm:spPr/>
    </dgm:pt>
    <dgm:pt modelId="{D36DE5DD-9C7A-42CB-972B-C8D72004F1F4}" type="pres">
      <dgm:prSet presAssocID="{9411374E-B140-404C-B4AC-3B050FE49042}" presName="node" presStyleLbl="node1" presStyleIdx="17" presStyleCnt="27">
        <dgm:presLayoutVars>
          <dgm:bulletEnabled val="1"/>
        </dgm:presLayoutVars>
      </dgm:prSet>
      <dgm:spPr/>
    </dgm:pt>
    <dgm:pt modelId="{9F16F8AF-0BDA-4A77-BE29-92DE1BC0E98F}" type="pres">
      <dgm:prSet presAssocID="{75ADAB8B-8F84-4D89-A256-2BA1A13C68CD}" presName="Name9" presStyleLbl="parChTrans1D2" presStyleIdx="18" presStyleCnt="27"/>
      <dgm:spPr/>
    </dgm:pt>
    <dgm:pt modelId="{E01ED549-7D4C-481C-8208-31C14DF36D74}" type="pres">
      <dgm:prSet presAssocID="{75ADAB8B-8F84-4D89-A256-2BA1A13C68CD}" presName="connTx" presStyleLbl="parChTrans1D2" presStyleIdx="18" presStyleCnt="27"/>
      <dgm:spPr/>
    </dgm:pt>
    <dgm:pt modelId="{54F242F3-D9B6-4145-9F71-0F8CBFD19FED}" type="pres">
      <dgm:prSet presAssocID="{7B22D948-8138-43DA-8E9D-D5FDDD2D2516}" presName="node" presStyleLbl="node1" presStyleIdx="18" presStyleCnt="27">
        <dgm:presLayoutVars>
          <dgm:bulletEnabled val="1"/>
        </dgm:presLayoutVars>
      </dgm:prSet>
      <dgm:spPr/>
    </dgm:pt>
    <dgm:pt modelId="{2DE3BF1F-2C6A-48D6-95C0-4785C32E27F5}" type="pres">
      <dgm:prSet presAssocID="{13CA0915-DEF3-458A-A934-3C449AAE1D20}" presName="Name9" presStyleLbl="parChTrans1D2" presStyleIdx="19" presStyleCnt="27"/>
      <dgm:spPr/>
    </dgm:pt>
    <dgm:pt modelId="{722E1EDA-1C72-4EEA-8686-E35F7B7D3E69}" type="pres">
      <dgm:prSet presAssocID="{13CA0915-DEF3-458A-A934-3C449AAE1D20}" presName="connTx" presStyleLbl="parChTrans1D2" presStyleIdx="19" presStyleCnt="27"/>
      <dgm:spPr/>
    </dgm:pt>
    <dgm:pt modelId="{0DED3D74-08F9-479F-BC32-893CB25C40E8}" type="pres">
      <dgm:prSet presAssocID="{0D570365-3C66-46F0-BFFB-6F7FAC900EEC}" presName="node" presStyleLbl="node1" presStyleIdx="19" presStyleCnt="27">
        <dgm:presLayoutVars>
          <dgm:bulletEnabled val="1"/>
        </dgm:presLayoutVars>
      </dgm:prSet>
      <dgm:spPr/>
    </dgm:pt>
    <dgm:pt modelId="{41EE2BCD-7380-4610-BBEC-7A5D046C1D96}" type="pres">
      <dgm:prSet presAssocID="{ABB356CC-4D57-464C-968F-C0E94B9ABBC6}" presName="Name9" presStyleLbl="parChTrans1D2" presStyleIdx="20" presStyleCnt="27"/>
      <dgm:spPr/>
    </dgm:pt>
    <dgm:pt modelId="{DE4B49E8-46A6-432C-8F0E-3F0FCA605223}" type="pres">
      <dgm:prSet presAssocID="{ABB356CC-4D57-464C-968F-C0E94B9ABBC6}" presName="connTx" presStyleLbl="parChTrans1D2" presStyleIdx="20" presStyleCnt="27"/>
      <dgm:spPr/>
    </dgm:pt>
    <dgm:pt modelId="{08A2B460-A6FB-4FF8-9C19-F0C833351409}" type="pres">
      <dgm:prSet presAssocID="{DAA90324-2B52-471E-9C2E-9038FA46359D}" presName="node" presStyleLbl="node1" presStyleIdx="20" presStyleCnt="27">
        <dgm:presLayoutVars>
          <dgm:bulletEnabled val="1"/>
        </dgm:presLayoutVars>
      </dgm:prSet>
      <dgm:spPr/>
    </dgm:pt>
    <dgm:pt modelId="{4DDE4E43-DA88-4E29-9DB2-6398FF0A401A}" type="pres">
      <dgm:prSet presAssocID="{0A9DF574-2B30-4326-898E-2B3BD79BE37B}" presName="Name9" presStyleLbl="parChTrans1D2" presStyleIdx="21" presStyleCnt="27"/>
      <dgm:spPr/>
    </dgm:pt>
    <dgm:pt modelId="{94607D78-D335-46A4-803E-A4766274F25F}" type="pres">
      <dgm:prSet presAssocID="{0A9DF574-2B30-4326-898E-2B3BD79BE37B}" presName="connTx" presStyleLbl="parChTrans1D2" presStyleIdx="21" presStyleCnt="27"/>
      <dgm:spPr/>
    </dgm:pt>
    <dgm:pt modelId="{B3EC6B78-3A11-45C2-AC89-A4A058473B2E}" type="pres">
      <dgm:prSet presAssocID="{7C207893-0E84-4B47-A539-DEAA712311EF}" presName="node" presStyleLbl="node1" presStyleIdx="21" presStyleCnt="27">
        <dgm:presLayoutVars>
          <dgm:bulletEnabled val="1"/>
        </dgm:presLayoutVars>
      </dgm:prSet>
      <dgm:spPr/>
    </dgm:pt>
    <dgm:pt modelId="{429E7835-1CBF-4107-AADA-E52D58C12512}" type="pres">
      <dgm:prSet presAssocID="{06C5307A-7394-4DE4-9EEB-25C14CEAFCA8}" presName="Name9" presStyleLbl="parChTrans1D2" presStyleIdx="22" presStyleCnt="27"/>
      <dgm:spPr/>
    </dgm:pt>
    <dgm:pt modelId="{CBF6C3DC-249B-4104-9145-A7B1E92E6F48}" type="pres">
      <dgm:prSet presAssocID="{06C5307A-7394-4DE4-9EEB-25C14CEAFCA8}" presName="connTx" presStyleLbl="parChTrans1D2" presStyleIdx="22" presStyleCnt="27"/>
      <dgm:spPr/>
    </dgm:pt>
    <dgm:pt modelId="{D26AF10B-A3E0-4F24-AC7D-2E9A6BEDD86B}" type="pres">
      <dgm:prSet presAssocID="{7CD10F01-FACC-419F-A766-3EB6BC4678AD}" presName="node" presStyleLbl="node1" presStyleIdx="22" presStyleCnt="27">
        <dgm:presLayoutVars>
          <dgm:bulletEnabled val="1"/>
        </dgm:presLayoutVars>
      </dgm:prSet>
      <dgm:spPr/>
    </dgm:pt>
    <dgm:pt modelId="{9BE819B6-0AA4-4E59-B5AB-54654E343460}" type="pres">
      <dgm:prSet presAssocID="{F7AB47F3-7EC9-4BF2-8EFF-3C299CD2C82D}" presName="Name9" presStyleLbl="parChTrans1D2" presStyleIdx="23" presStyleCnt="27"/>
      <dgm:spPr/>
    </dgm:pt>
    <dgm:pt modelId="{84D247AC-B27F-4F16-B636-A9ABCB7F6CB1}" type="pres">
      <dgm:prSet presAssocID="{F7AB47F3-7EC9-4BF2-8EFF-3C299CD2C82D}" presName="connTx" presStyleLbl="parChTrans1D2" presStyleIdx="23" presStyleCnt="27"/>
      <dgm:spPr/>
    </dgm:pt>
    <dgm:pt modelId="{A3ABFA72-93F7-4293-A229-38C72D8EEF4B}" type="pres">
      <dgm:prSet presAssocID="{30B2EB5D-3AD0-4D36-AE27-E29A9C160E17}" presName="node" presStyleLbl="node1" presStyleIdx="23" presStyleCnt="27">
        <dgm:presLayoutVars>
          <dgm:bulletEnabled val="1"/>
        </dgm:presLayoutVars>
      </dgm:prSet>
      <dgm:spPr/>
    </dgm:pt>
    <dgm:pt modelId="{9AC3D70C-C5AF-4ADD-9A02-7E70596CD8FA}" type="pres">
      <dgm:prSet presAssocID="{ACB35118-47D1-4374-835D-F37FE2506900}" presName="Name9" presStyleLbl="parChTrans1D2" presStyleIdx="24" presStyleCnt="27"/>
      <dgm:spPr/>
    </dgm:pt>
    <dgm:pt modelId="{31460D0B-4B28-4BFD-A583-BEA3A53762D7}" type="pres">
      <dgm:prSet presAssocID="{ACB35118-47D1-4374-835D-F37FE2506900}" presName="connTx" presStyleLbl="parChTrans1D2" presStyleIdx="24" presStyleCnt="27"/>
      <dgm:spPr/>
    </dgm:pt>
    <dgm:pt modelId="{FD29473E-BA50-4E16-994D-27366EEFE48A}" type="pres">
      <dgm:prSet presAssocID="{87CF5131-51F0-4FFE-A7AF-B0B769769364}" presName="node" presStyleLbl="node1" presStyleIdx="24" presStyleCnt="27">
        <dgm:presLayoutVars>
          <dgm:bulletEnabled val="1"/>
        </dgm:presLayoutVars>
      </dgm:prSet>
      <dgm:spPr/>
    </dgm:pt>
    <dgm:pt modelId="{E07F8900-7953-4184-B3CA-9823409B4D38}" type="pres">
      <dgm:prSet presAssocID="{CB28331E-9982-47AE-A76C-770BAAE508C6}" presName="Name9" presStyleLbl="parChTrans1D2" presStyleIdx="25" presStyleCnt="27"/>
      <dgm:spPr/>
    </dgm:pt>
    <dgm:pt modelId="{545F24CC-3A04-48C3-8C2E-49B42DBECCA7}" type="pres">
      <dgm:prSet presAssocID="{CB28331E-9982-47AE-A76C-770BAAE508C6}" presName="connTx" presStyleLbl="parChTrans1D2" presStyleIdx="25" presStyleCnt="27"/>
      <dgm:spPr/>
    </dgm:pt>
    <dgm:pt modelId="{99FE077B-EBF1-4831-B3D0-F3A6A3C4D1A3}" type="pres">
      <dgm:prSet presAssocID="{348865F7-9367-4C6A-8B6C-579CCEA28462}" presName="node" presStyleLbl="node1" presStyleIdx="25" presStyleCnt="27">
        <dgm:presLayoutVars>
          <dgm:bulletEnabled val="1"/>
        </dgm:presLayoutVars>
      </dgm:prSet>
      <dgm:spPr/>
    </dgm:pt>
    <dgm:pt modelId="{34584760-573B-4979-9551-29CCCE02F861}" type="pres">
      <dgm:prSet presAssocID="{F27F5F78-7A51-46F3-BBFA-F615829369FF}" presName="Name9" presStyleLbl="parChTrans1D2" presStyleIdx="26" presStyleCnt="27"/>
      <dgm:spPr/>
    </dgm:pt>
    <dgm:pt modelId="{090CAB15-06CD-4B51-AFE5-99BF8C16A8A6}" type="pres">
      <dgm:prSet presAssocID="{F27F5F78-7A51-46F3-BBFA-F615829369FF}" presName="connTx" presStyleLbl="parChTrans1D2" presStyleIdx="26" presStyleCnt="27"/>
      <dgm:spPr/>
    </dgm:pt>
    <dgm:pt modelId="{91084395-D0CC-4A01-8F47-4F7B133ADBAC}" type="pres">
      <dgm:prSet presAssocID="{5B619A54-2B12-4394-BAE6-9E5EB9FE46D9}" presName="node" presStyleLbl="node1" presStyleIdx="26" presStyleCnt="27">
        <dgm:presLayoutVars>
          <dgm:bulletEnabled val="1"/>
        </dgm:presLayoutVars>
      </dgm:prSet>
      <dgm:spPr/>
    </dgm:pt>
  </dgm:ptLst>
  <dgm:cxnLst>
    <dgm:cxn modelId="{C42CC902-5B7E-4BC2-967C-31E3FA10C3CD}" type="presOf" srcId="{F7AB47F3-7EC9-4BF2-8EFF-3C299CD2C82D}" destId="{84D247AC-B27F-4F16-B636-A9ABCB7F6CB1}" srcOrd="1" destOrd="0" presId="urn:microsoft.com/office/officeart/2005/8/layout/radial1"/>
    <dgm:cxn modelId="{C16E8203-94C9-469B-B458-E94ADE9C1B2D}" srcId="{1363000C-7C29-4849-A589-7C98413BED86}" destId="{9BCAC62C-26D8-48F5-B6A3-560D2A634283}" srcOrd="8" destOrd="0" parTransId="{EDE302ED-1056-47AA-BA98-BA547C2758DB}" sibTransId="{B400CDCC-8D6E-49EA-B077-AAC74C2A6D57}"/>
    <dgm:cxn modelId="{415A6F04-44A5-4D10-932A-F174F920B2A9}" type="presOf" srcId="{AD4DE8BF-3D04-43C6-BAD3-74E3B1633AEB}" destId="{17B0AE6A-4BF8-439A-A535-720BDE181E2F}" srcOrd="1" destOrd="0" presId="urn:microsoft.com/office/officeart/2005/8/layout/radial1"/>
    <dgm:cxn modelId="{88BB2E05-E73C-4FD9-A272-E7B5E4C2389B}" type="presOf" srcId="{E701370E-4F78-457C-9507-1C3D1A56ECEA}" destId="{CBE97B23-D984-463F-A318-9004978EDC66}" srcOrd="1" destOrd="0" presId="urn:microsoft.com/office/officeart/2005/8/layout/radial1"/>
    <dgm:cxn modelId="{69FE8A05-CD06-4597-9089-C020668AD1C7}" srcId="{1363000C-7C29-4849-A589-7C98413BED86}" destId="{A4D0B5EE-70B5-4C50-8ED1-BAC10733CB24}" srcOrd="4" destOrd="0" parTransId="{D1AAAC88-FADA-436D-8129-A81315316B75}" sibTransId="{0BF48D4F-9A41-4683-A2B8-A99692AB8196}"/>
    <dgm:cxn modelId="{82933507-3F70-45CA-B70F-CDC74248CF5D}" type="presOf" srcId="{06C5307A-7394-4DE4-9EEB-25C14CEAFCA8}" destId="{429E7835-1CBF-4107-AADA-E52D58C12512}" srcOrd="0" destOrd="0" presId="urn:microsoft.com/office/officeart/2005/8/layout/radial1"/>
    <dgm:cxn modelId="{4E28A108-6B43-46D5-BD58-7F3997091042}" srcId="{B2A5671E-7EC6-45DE-9E70-D8747C65BE00}" destId="{1363000C-7C29-4849-A589-7C98413BED86}" srcOrd="0" destOrd="0" parTransId="{5CB56CC3-90B5-45F0-90CB-B7BAAA26D879}" sibTransId="{59D1FA37-F654-4DDE-A278-9FE665520104}"/>
    <dgm:cxn modelId="{764C010F-DF9A-4090-8391-34B2CCAAC7D1}" type="presOf" srcId="{9BDBF1B7-03C3-4BAB-8AEF-3A008C15A031}" destId="{4D60FFE5-762D-42C8-8253-EDEF613FD1F9}" srcOrd="0" destOrd="0" presId="urn:microsoft.com/office/officeart/2005/8/layout/radial1"/>
    <dgm:cxn modelId="{175EB011-A0FE-4DF0-8A5C-2147C0F9B36A}" srcId="{1363000C-7C29-4849-A589-7C98413BED86}" destId="{112AF7F2-5BB9-467A-AC1D-338F463A7780}" srcOrd="3" destOrd="0" parTransId="{70DFE36D-0782-4A9C-B8BE-8F0F3470BF48}" sibTransId="{AF00C988-3199-4C90-BF6D-52A0EB90DC1E}"/>
    <dgm:cxn modelId="{9BAF9218-C63A-4DEB-BF1E-BD03A9B2D304}" type="presOf" srcId="{13CA0915-DEF3-458A-A934-3C449AAE1D20}" destId="{722E1EDA-1C72-4EEA-8686-E35F7B7D3E69}" srcOrd="1" destOrd="0" presId="urn:microsoft.com/office/officeart/2005/8/layout/radial1"/>
    <dgm:cxn modelId="{CB85B419-4F40-485D-B10D-D3F847998967}" type="presOf" srcId="{D1AAAC88-FADA-436D-8129-A81315316B75}" destId="{2EE1188A-F900-454F-B2FA-57E419AB808C}" srcOrd="0" destOrd="0" presId="urn:microsoft.com/office/officeart/2005/8/layout/radial1"/>
    <dgm:cxn modelId="{B8493E1C-F97C-463B-A04C-6DB079B902AF}" srcId="{1363000C-7C29-4849-A589-7C98413BED86}" destId="{9411374E-B140-404C-B4AC-3B050FE49042}" srcOrd="17" destOrd="0" parTransId="{8E533219-9113-4ED5-8DBF-D60468B16A0E}" sibTransId="{5F404FA9-2F33-45AB-848D-ADF82D153DD4}"/>
    <dgm:cxn modelId="{F591881C-7DBA-4376-983B-DDD272F653A5}" type="presOf" srcId="{81C9095B-3028-4679-82BB-CEB512D89991}" destId="{5574A116-DAE5-4C6B-902C-FA13CF26396D}" srcOrd="0" destOrd="0" presId="urn:microsoft.com/office/officeart/2005/8/layout/radial1"/>
    <dgm:cxn modelId="{5FD0A41D-2941-45FF-B58A-4B7DE0C413AC}" type="presOf" srcId="{A4D0B5EE-70B5-4C50-8ED1-BAC10733CB24}" destId="{BEFA3B32-B23A-499D-A4A3-2190F7776749}" srcOrd="0" destOrd="0" presId="urn:microsoft.com/office/officeart/2005/8/layout/radial1"/>
    <dgm:cxn modelId="{A07DED20-C4BA-4AB4-AD98-E232360BBE17}" type="presOf" srcId="{CB28331E-9982-47AE-A76C-770BAAE508C6}" destId="{E07F8900-7953-4184-B3CA-9823409B4D38}" srcOrd="0" destOrd="0" presId="urn:microsoft.com/office/officeart/2005/8/layout/radial1"/>
    <dgm:cxn modelId="{A38F1521-4F71-43E0-BCC7-8672E4BAB897}" type="presOf" srcId="{06C5307A-7394-4DE4-9EEB-25C14CEAFCA8}" destId="{CBF6C3DC-249B-4104-9145-A7B1E92E6F48}" srcOrd="1" destOrd="0" presId="urn:microsoft.com/office/officeart/2005/8/layout/radial1"/>
    <dgm:cxn modelId="{0D4DFC21-979D-448B-A0D0-D394E33B7FB6}" type="presOf" srcId="{D2461C6F-8DFE-4924-95F1-8E8959812989}" destId="{B30934A2-FDD5-479E-BAD6-09DDBBDC3E5C}" srcOrd="1" destOrd="0" presId="urn:microsoft.com/office/officeart/2005/8/layout/radial1"/>
    <dgm:cxn modelId="{5D15AA25-3B61-4476-964B-0DDC33F46241}" type="presOf" srcId="{AD4DE8BF-3D04-43C6-BAD3-74E3B1633AEB}" destId="{E0CFA52A-A590-41D5-B28D-5C04553ECE2F}" srcOrd="0" destOrd="0" presId="urn:microsoft.com/office/officeart/2005/8/layout/radial1"/>
    <dgm:cxn modelId="{1F56C927-6ECE-444B-BA41-2A86C5144296}" srcId="{1363000C-7C29-4849-A589-7C98413BED86}" destId="{9BDBF1B7-03C3-4BAB-8AEF-3A008C15A031}" srcOrd="7" destOrd="0" parTransId="{729886BC-31D5-451D-AD69-C9F40DC889A8}" sibTransId="{300756A3-DBB1-408E-9344-209948C205D3}"/>
    <dgm:cxn modelId="{5A90D529-DABB-4B0F-AB0E-8C5D14090288}" type="presOf" srcId="{5B619A54-2B12-4394-BAE6-9E5EB9FE46D9}" destId="{91084395-D0CC-4A01-8F47-4F7B133ADBAC}" srcOrd="0" destOrd="0" presId="urn:microsoft.com/office/officeart/2005/8/layout/radial1"/>
    <dgm:cxn modelId="{9755012D-5882-4190-A8B3-D3E7BE9EFF2F}" type="presOf" srcId="{729886BC-31D5-451D-AD69-C9F40DC889A8}" destId="{A3086A80-8C93-41FB-A9B9-122E7CEB38FC}" srcOrd="0" destOrd="0" presId="urn:microsoft.com/office/officeart/2005/8/layout/radial1"/>
    <dgm:cxn modelId="{13D3622E-5FF4-46A8-832C-513A099E6166}" srcId="{1363000C-7C29-4849-A589-7C98413BED86}" destId="{30B2EB5D-3AD0-4D36-AE27-E29A9C160E17}" srcOrd="23" destOrd="0" parTransId="{F7AB47F3-7EC9-4BF2-8EFF-3C299CD2C82D}" sibTransId="{6E08E30B-6BD7-48DA-AF26-8309987C883F}"/>
    <dgm:cxn modelId="{65551A2F-F91D-4136-960A-48DD909D2386}" type="presOf" srcId="{EDE302ED-1056-47AA-BA98-BA547C2758DB}" destId="{1F5BD2F0-A15A-4D57-8664-A869BA16A810}" srcOrd="1" destOrd="0" presId="urn:microsoft.com/office/officeart/2005/8/layout/radial1"/>
    <dgm:cxn modelId="{C3B11D2F-E84A-4CB7-B4EF-F0CE3E1386DC}" type="presOf" srcId="{8E533219-9113-4ED5-8DBF-D60468B16A0E}" destId="{F0886B42-F593-4A7A-8125-7EAA14B2B764}" srcOrd="1" destOrd="0" presId="urn:microsoft.com/office/officeart/2005/8/layout/radial1"/>
    <dgm:cxn modelId="{08A6FB33-78FE-436B-8638-B628A2DAEE7B}" type="presOf" srcId="{A5AD51A8-5AC2-4829-A148-F3018BB93F25}" destId="{0C97C6C9-5A38-419A-9F2B-B3BEA8F67789}" srcOrd="0" destOrd="0" presId="urn:microsoft.com/office/officeart/2005/8/layout/radial1"/>
    <dgm:cxn modelId="{3A3A9334-4BB2-4BAA-8E6C-F857572F6034}" type="presOf" srcId="{DAA90324-2B52-471E-9C2E-9038FA46359D}" destId="{08A2B460-A6FB-4FF8-9C19-F0C833351409}" srcOrd="0" destOrd="0" presId="urn:microsoft.com/office/officeart/2005/8/layout/radial1"/>
    <dgm:cxn modelId="{7B3F9634-EDB6-4117-8488-1907880BC201}" type="presOf" srcId="{A47BD6A9-1595-471E-A286-B280CF652027}" destId="{509FB9E8-B780-48F9-BBC1-72F70D429AC7}" srcOrd="0" destOrd="0" presId="urn:microsoft.com/office/officeart/2005/8/layout/radial1"/>
    <dgm:cxn modelId="{A6FED439-5325-4BE5-A170-88C5EC9C1AC8}" type="presOf" srcId="{7CD10F01-FACC-419F-A766-3EB6BC4678AD}" destId="{D26AF10B-A3E0-4F24-AC7D-2E9A6BEDD86B}" srcOrd="0" destOrd="0" presId="urn:microsoft.com/office/officeart/2005/8/layout/radial1"/>
    <dgm:cxn modelId="{C57AE739-B2D6-4A19-9CCF-FB73BD1F057E}" type="presOf" srcId="{5A0FC1F4-C8B8-4F5F-9E17-3B0281726C6E}" destId="{DA575C6D-8F03-4B71-8BBF-BCEA5E3FC57C}" srcOrd="0" destOrd="0" presId="urn:microsoft.com/office/officeart/2005/8/layout/radial1"/>
    <dgm:cxn modelId="{C70F0B5B-73AB-496F-9BC9-9B0B5A16F5F3}" srcId="{1363000C-7C29-4849-A589-7C98413BED86}" destId="{81C9095B-3028-4679-82BB-CEB512D89991}" srcOrd="10" destOrd="0" parTransId="{5CCC922A-F05D-48A9-A548-D53F81034027}" sibTransId="{D61F964E-7AEE-450E-A67F-75E3F94FD3CD}"/>
    <dgm:cxn modelId="{135B575C-6531-4949-BE65-970DF41FA450}" srcId="{1363000C-7C29-4849-A589-7C98413BED86}" destId="{63C1E209-5318-42B3-8C07-6092B8DDA7C4}" srcOrd="13" destOrd="0" parTransId="{71FFB69B-2E06-4082-BE62-669419F69320}" sibTransId="{C4711AE0-24C8-4F92-9390-85BEE3125275}"/>
    <dgm:cxn modelId="{FCAD5B42-C34B-456A-B72D-254B990E1B2D}" srcId="{1363000C-7C29-4849-A589-7C98413BED86}" destId="{D9E21465-E432-449D-9965-068A6A5BB73C}" srcOrd="2" destOrd="0" parTransId="{244EA850-E0C4-4435-A765-5E4CA565CD80}" sibTransId="{CF38AE22-FA38-49A5-8E5B-A2E83F5DD868}"/>
    <dgm:cxn modelId="{0F860544-2773-49F4-9105-5FB9A30B98F8}" type="presOf" srcId="{8E533219-9113-4ED5-8DBF-D60468B16A0E}" destId="{EE4D8280-A9D4-4828-9702-AE48A31E481F}" srcOrd="0" destOrd="0" presId="urn:microsoft.com/office/officeart/2005/8/layout/radial1"/>
    <dgm:cxn modelId="{934ECA64-BF06-485C-9CC9-C5EC5647FCBE}" srcId="{1363000C-7C29-4849-A589-7C98413BED86}" destId="{6FE3BF02-57E6-42B3-98C4-B9742AABD5F5}" srcOrd="0" destOrd="0" parTransId="{ECA87C96-486E-4041-A24B-A20B88202345}" sibTransId="{0752EE8B-D9D1-46FB-9C76-C560781CCB21}"/>
    <dgm:cxn modelId="{C50E6365-B074-4CB1-BB67-631FDBA3F168}" type="presOf" srcId="{0A9DF574-2B30-4326-898E-2B3BD79BE37B}" destId="{4DDE4E43-DA88-4E29-9DB2-6398FF0A401A}" srcOrd="0" destOrd="0" presId="urn:microsoft.com/office/officeart/2005/8/layout/radial1"/>
    <dgm:cxn modelId="{99992C66-8911-4654-9156-39AFE8DCF8CB}" type="presOf" srcId="{DD9C3544-8197-40AE-9ECA-64EF2ED6E938}" destId="{09B22BA3-17F1-43E1-8E22-191C30315561}" srcOrd="1" destOrd="0" presId="urn:microsoft.com/office/officeart/2005/8/layout/radial1"/>
    <dgm:cxn modelId="{36D8D948-3C2C-4E1B-AC4E-23F410F20806}" type="presOf" srcId="{ACB35118-47D1-4374-835D-F37FE2506900}" destId="{31460D0B-4B28-4BFD-A583-BEA3A53762D7}" srcOrd="1" destOrd="0" presId="urn:microsoft.com/office/officeart/2005/8/layout/radial1"/>
    <dgm:cxn modelId="{61F9C949-350C-4239-90A1-56F6B30C2451}" srcId="{1363000C-7C29-4849-A589-7C98413BED86}" destId="{0D421F2D-2DC4-4EF6-8633-B392ED1C089B}" srcOrd="9" destOrd="0" parTransId="{99073FE6-5C2E-4721-A272-AED0E41FB806}" sibTransId="{FD43D755-EC27-4471-9B3D-A03B20C931E6}"/>
    <dgm:cxn modelId="{1104736D-C82A-4FC6-977C-B3AAAB0E266A}" type="presOf" srcId="{6FE3BF02-57E6-42B3-98C4-B9742AABD5F5}" destId="{0F6D4349-105F-46EE-A325-A5EAFF8F8582}" srcOrd="0" destOrd="0" presId="urn:microsoft.com/office/officeart/2005/8/layout/radial1"/>
    <dgm:cxn modelId="{A86DBB50-C4DE-4BD1-8000-1FC9BF00C13D}" type="presOf" srcId="{D8787063-090B-422A-BA97-7D0DC208EDA6}" destId="{AEE76280-DECB-4CC1-8CB2-03A958AFEC5A}" srcOrd="0" destOrd="0" presId="urn:microsoft.com/office/officeart/2005/8/layout/radial1"/>
    <dgm:cxn modelId="{FDF2AF71-24E4-4BF5-9EB4-D263273C58F8}" srcId="{1363000C-7C29-4849-A589-7C98413BED86}" destId="{B59A3553-5F28-41E7-88AE-81824B1581A9}" srcOrd="6" destOrd="0" parTransId="{A47BD6A9-1595-471E-A286-B280CF652027}" sibTransId="{8C7B2681-258D-48FC-83F0-A3ECD0910284}"/>
    <dgm:cxn modelId="{3ED2B373-FA72-406A-9E20-D010A4B3ED0B}" type="presOf" srcId="{729886BC-31D5-451D-AD69-C9F40DC889A8}" destId="{DDE1D11D-94FF-4590-BDB3-FE38E6CAD39A}" srcOrd="1" destOrd="0" presId="urn:microsoft.com/office/officeart/2005/8/layout/radial1"/>
    <dgm:cxn modelId="{47225375-A890-4A1E-A4E1-54BAE0506CF8}" type="presOf" srcId="{1363000C-7C29-4849-A589-7C98413BED86}" destId="{7DAF2AB3-F0DD-446A-9ECD-707AE7C20C92}" srcOrd="0" destOrd="0" presId="urn:microsoft.com/office/officeart/2005/8/layout/radial1"/>
    <dgm:cxn modelId="{ED9C0957-B9E0-4A86-90D0-E5504386715C}" type="presOf" srcId="{F7AB47F3-7EC9-4BF2-8EFF-3C299CD2C82D}" destId="{9BE819B6-0AA4-4E59-B5AB-54654E343460}" srcOrd="0" destOrd="0" presId="urn:microsoft.com/office/officeart/2005/8/layout/radial1"/>
    <dgm:cxn modelId="{519AD558-972B-41B6-9DE5-9839EEB2153B}" type="presOf" srcId="{30B2EB5D-3AD0-4D36-AE27-E29A9C160E17}" destId="{A3ABFA72-93F7-4293-A229-38C72D8EEF4B}" srcOrd="0" destOrd="0" presId="urn:microsoft.com/office/officeart/2005/8/layout/radial1"/>
    <dgm:cxn modelId="{CE607959-0123-43C1-A0DB-C87BBDE3C3C2}" srcId="{1363000C-7C29-4849-A589-7C98413BED86}" destId="{D18A775B-D9B0-472A-A4BB-48979782C8D2}" srcOrd="14" destOrd="0" parTransId="{DD9C3544-8197-40AE-9ECA-64EF2ED6E938}" sibTransId="{FA0D9573-4109-4944-9140-EAB3B7AE90A7}"/>
    <dgm:cxn modelId="{2097025A-65A6-4208-9D99-F8C429C537E0}" type="presOf" srcId="{9411374E-B140-404C-B4AC-3B050FE49042}" destId="{D36DE5DD-9C7A-42CB-972B-C8D72004F1F4}" srcOrd="0" destOrd="0" presId="urn:microsoft.com/office/officeart/2005/8/layout/radial1"/>
    <dgm:cxn modelId="{B27A517A-D6D6-44CE-A6B3-E48B48021354}" type="presOf" srcId="{0D570365-3C66-46F0-BFFB-6F7FAC900EEC}" destId="{0DED3D74-08F9-479F-BC32-893CB25C40E8}" srcOrd="0" destOrd="0" presId="urn:microsoft.com/office/officeart/2005/8/layout/radial1"/>
    <dgm:cxn modelId="{A97C2E7E-A8E6-4A20-ADCC-4722C7D014D9}" srcId="{1363000C-7C29-4849-A589-7C98413BED86}" destId="{7C207893-0E84-4B47-A539-DEAA712311EF}" srcOrd="21" destOrd="0" parTransId="{0A9DF574-2B30-4326-898E-2B3BD79BE37B}" sibTransId="{F2907BBA-3F45-4719-9190-A9760FA939A9}"/>
    <dgm:cxn modelId="{3FD9907F-F4CA-4949-992B-D1FD018506AF}" type="presOf" srcId="{7DAB7D3F-FFBD-4AE6-9EF5-08A4D3AF6CC5}" destId="{D8215451-CA82-455A-8264-68C2626F70CA}" srcOrd="0" destOrd="0" presId="urn:microsoft.com/office/officeart/2005/8/layout/radial1"/>
    <dgm:cxn modelId="{92511380-CDEF-4D79-ABB5-0B87EC88A2AF}" srcId="{1363000C-7C29-4849-A589-7C98413BED86}" destId="{7CD10F01-FACC-419F-A766-3EB6BC4678AD}" srcOrd="22" destOrd="0" parTransId="{06C5307A-7394-4DE4-9EEB-25C14CEAFCA8}" sibTransId="{3267CBDD-DB5B-4C34-9E59-737B124BBBE7}"/>
    <dgm:cxn modelId="{D6440F83-2455-4AF6-A4F8-8059DD682102}" type="presOf" srcId="{7B22D948-8138-43DA-8E9D-D5FDDD2D2516}" destId="{54F242F3-D9B6-4145-9F71-0F8CBFD19FED}" srcOrd="0" destOrd="0" presId="urn:microsoft.com/office/officeart/2005/8/layout/radial1"/>
    <dgm:cxn modelId="{9D6BC185-BE7F-444A-8EE0-2891FED6C38E}" type="presOf" srcId="{75ADAB8B-8F84-4D89-A256-2BA1A13C68CD}" destId="{E01ED549-7D4C-481C-8208-31C14DF36D74}" srcOrd="1" destOrd="0" presId="urn:microsoft.com/office/officeart/2005/8/layout/radial1"/>
    <dgm:cxn modelId="{5A078C86-972A-439B-B799-5B860AA59422}" type="presOf" srcId="{D18A775B-D9B0-472A-A4BB-48979782C8D2}" destId="{2DF23F9C-0F7B-46B3-874F-F4C62E0F3010}" srcOrd="0" destOrd="0" presId="urn:microsoft.com/office/officeart/2005/8/layout/radial1"/>
    <dgm:cxn modelId="{F1B0D287-8B9C-4AA7-8E25-378C6BC723E2}" type="presOf" srcId="{F27F5F78-7A51-46F3-BBFA-F615829369FF}" destId="{090CAB15-06CD-4B51-AFE5-99BF8C16A8A6}" srcOrd="1" destOrd="0" presId="urn:microsoft.com/office/officeart/2005/8/layout/radial1"/>
    <dgm:cxn modelId="{066E7A88-2A2B-43B4-ADE9-9F4A1D899CC7}" srcId="{1363000C-7C29-4849-A589-7C98413BED86}" destId="{7B22D948-8138-43DA-8E9D-D5FDDD2D2516}" srcOrd="18" destOrd="0" parTransId="{75ADAB8B-8F84-4D89-A256-2BA1A13C68CD}" sibTransId="{FF090DA8-E9D1-4C22-8409-FA69DDA29CE4}"/>
    <dgm:cxn modelId="{2A057D88-2404-4A57-A776-F52AEAF349B0}" srcId="{1363000C-7C29-4849-A589-7C98413BED86}" destId="{DAA90324-2B52-471E-9C2E-9038FA46359D}" srcOrd="20" destOrd="0" parTransId="{ABB356CC-4D57-464C-968F-C0E94B9ABBC6}" sibTransId="{9819302D-9038-4A74-BA55-B938824B931C}"/>
    <dgm:cxn modelId="{32EA1B89-2124-4F6C-9C7D-94F7B5B2949F}" type="presOf" srcId="{D1AAAC88-FADA-436D-8129-A81315316B75}" destId="{00899E52-5D02-446C-BD8C-81FAFA611191}" srcOrd="1" destOrd="0" presId="urn:microsoft.com/office/officeart/2005/8/layout/radial1"/>
    <dgm:cxn modelId="{C8471B8B-5B1B-4B44-981C-6AB47F9D76D9}" type="presOf" srcId="{B9292190-D51C-4D62-A9FB-D758BF375C39}" destId="{66E0A08C-A3AF-44E2-8ED0-6B87055ABEFB}" srcOrd="1" destOrd="0" presId="urn:microsoft.com/office/officeart/2005/8/layout/radial1"/>
    <dgm:cxn modelId="{E3882290-FCC4-4A06-A9B7-DC77E75F2990}" type="presOf" srcId="{EDE302ED-1056-47AA-BA98-BA547C2758DB}" destId="{7E77E120-4303-4532-B7F7-6F0677690E08}" srcOrd="0" destOrd="0" presId="urn:microsoft.com/office/officeart/2005/8/layout/radial1"/>
    <dgm:cxn modelId="{5AF75A92-862D-471F-95B4-0B8981A50843}" type="presOf" srcId="{D2461C6F-8DFE-4924-95F1-8E8959812989}" destId="{010B7F31-2AA8-4259-816D-3E45B78CD3E2}" srcOrd="0" destOrd="0" presId="urn:microsoft.com/office/officeart/2005/8/layout/radial1"/>
    <dgm:cxn modelId="{C037E292-7D10-44DE-9510-38FE0DB2A38D}" type="presOf" srcId="{71FFB69B-2E06-4082-BE62-669419F69320}" destId="{E04A4472-A21D-4493-8014-FF66041C7FC8}" srcOrd="1" destOrd="0" presId="urn:microsoft.com/office/officeart/2005/8/layout/radial1"/>
    <dgm:cxn modelId="{3D0D3994-3EE3-4568-A301-52DF1733B584}" type="presOf" srcId="{AF363A33-A1F3-43D8-A54D-FE0B88EB1EDC}" destId="{6DF670F9-0D3E-4A05-A619-6DAF71A6CFF5}" srcOrd="0" destOrd="0" presId="urn:microsoft.com/office/officeart/2005/8/layout/radial1"/>
    <dgm:cxn modelId="{1F6C2696-ADAD-4097-9B4D-2E97FA96C01B}" type="presOf" srcId="{CB28331E-9982-47AE-A76C-770BAAE508C6}" destId="{545F24CC-3A04-48C3-8C2E-49B42DBECCA7}" srcOrd="1" destOrd="0" presId="urn:microsoft.com/office/officeart/2005/8/layout/radial1"/>
    <dgm:cxn modelId="{3DB75996-2423-44D7-B4A4-775855E84695}" type="presOf" srcId="{A47BD6A9-1595-471E-A286-B280CF652027}" destId="{03ED3C7E-B2F9-4E5F-B202-14DA32F6ACD4}" srcOrd="1" destOrd="0" presId="urn:microsoft.com/office/officeart/2005/8/layout/radial1"/>
    <dgm:cxn modelId="{80DD7E98-B19F-4535-8C68-FAE4F8828A12}" type="presOf" srcId="{348865F7-9367-4C6A-8B6C-579CCEA28462}" destId="{99FE077B-EBF1-4831-B3D0-F3A6A3C4D1A3}" srcOrd="0" destOrd="0" presId="urn:microsoft.com/office/officeart/2005/8/layout/radial1"/>
    <dgm:cxn modelId="{BA33E298-7BC3-45FE-915A-9DADC02A113B}" type="presOf" srcId="{B2A5671E-7EC6-45DE-9E70-D8747C65BE00}" destId="{29C872A6-BA03-4697-BF8E-545A772A5A85}" srcOrd="0" destOrd="0" presId="urn:microsoft.com/office/officeart/2005/8/layout/radial1"/>
    <dgm:cxn modelId="{C1D67A99-0A6A-4C73-9EEF-ABF2098A87A3}" srcId="{1363000C-7C29-4849-A589-7C98413BED86}" destId="{D8787063-090B-422A-BA97-7D0DC208EDA6}" srcOrd="1" destOrd="0" parTransId="{F52828F3-74C0-46C7-BAB7-9014BA2A9AF1}" sibTransId="{2E4FDA84-8CF8-4433-A341-A9AE8FEB5E85}"/>
    <dgm:cxn modelId="{B2147B9D-C477-4879-90B6-961C72954765}" type="presOf" srcId="{B9292190-D51C-4D62-A9FB-D758BF375C39}" destId="{8D44FB51-FBDB-48A3-B7B8-FA821303E42A}" srcOrd="0" destOrd="0" presId="urn:microsoft.com/office/officeart/2005/8/layout/radial1"/>
    <dgm:cxn modelId="{775C32A5-4C47-44FB-BE72-1143C2566A41}" type="presOf" srcId="{ECA87C96-486E-4041-A24B-A20B88202345}" destId="{A0BC4778-C72B-41C9-8B01-62FC345D9708}" srcOrd="0" destOrd="0" presId="urn:microsoft.com/office/officeart/2005/8/layout/radial1"/>
    <dgm:cxn modelId="{B2E45CA5-2C0C-4769-B21E-DF07661EBB91}" type="presOf" srcId="{ECA87C96-486E-4041-A24B-A20B88202345}" destId="{E5011A09-BC7F-46DF-926D-9B4EC12B7144}" srcOrd="1" destOrd="0" presId="urn:microsoft.com/office/officeart/2005/8/layout/radial1"/>
    <dgm:cxn modelId="{698FB0A7-EA03-4C1C-9F06-ED8C42DC0371}" srcId="{1363000C-7C29-4849-A589-7C98413BED86}" destId="{0D570365-3C66-46F0-BFFB-6F7FAC900EEC}" srcOrd="19" destOrd="0" parTransId="{13CA0915-DEF3-458A-A934-3C449AAE1D20}" sibTransId="{B8E52877-EBFF-4515-9BD2-378D7C5DE5A9}"/>
    <dgm:cxn modelId="{6D70D9AE-250A-4AF9-B71B-9D5E47AD605D}" type="presOf" srcId="{7C207893-0E84-4B47-A539-DEAA712311EF}" destId="{B3EC6B78-3A11-45C2-AC89-A4A058473B2E}" srcOrd="0" destOrd="0" presId="urn:microsoft.com/office/officeart/2005/8/layout/radial1"/>
    <dgm:cxn modelId="{94D77BB4-BD9A-49E7-B58B-D67733891DAE}" srcId="{1363000C-7C29-4849-A589-7C98413BED86}" destId="{348865F7-9367-4C6A-8B6C-579CCEA28462}" srcOrd="25" destOrd="0" parTransId="{CB28331E-9982-47AE-A76C-770BAAE508C6}" sibTransId="{A65132C4-D5A1-4D24-B071-43A26A1738E9}"/>
    <dgm:cxn modelId="{3703E3B7-DC8E-4DF5-9A0F-B9633BEE48DA}" type="presOf" srcId="{5CCC922A-F05D-48A9-A548-D53F81034027}" destId="{B4318DCF-DB06-45EA-953E-ADFC4856D4C6}" srcOrd="0" destOrd="0" presId="urn:microsoft.com/office/officeart/2005/8/layout/radial1"/>
    <dgm:cxn modelId="{B14BCBBA-E192-49FE-AFA6-3596D153E86C}" type="presOf" srcId="{9BCAC62C-26D8-48F5-B6A3-560D2A634283}" destId="{4378FD49-B719-49F5-A923-5B83727B5C71}" srcOrd="0" destOrd="0" presId="urn:microsoft.com/office/officeart/2005/8/layout/radial1"/>
    <dgm:cxn modelId="{EA3648BB-191D-4556-A1E2-1866D4BAFE8E}" type="presOf" srcId="{99073FE6-5C2E-4721-A272-AED0E41FB806}" destId="{BB15161B-DD89-48FF-806A-2CC0C182F52E}" srcOrd="1" destOrd="0" presId="urn:microsoft.com/office/officeart/2005/8/layout/radial1"/>
    <dgm:cxn modelId="{6955DEBB-F5D8-4D96-A86B-D0A082ABB667}" type="presOf" srcId="{0D421F2D-2DC4-4EF6-8633-B392ED1C089B}" destId="{FDF4A209-78B9-4FA5-A90E-F45C9968CADD}" srcOrd="0" destOrd="0" presId="urn:microsoft.com/office/officeart/2005/8/layout/radial1"/>
    <dgm:cxn modelId="{20150DC1-3DCE-4023-B904-38D0872A1736}" type="presOf" srcId="{C05427D9-638F-4A83-A208-D35CBB6BBB19}" destId="{4742A139-2B95-4D0F-AA38-3695E39852AC}" srcOrd="0" destOrd="0" presId="urn:microsoft.com/office/officeart/2005/8/layout/radial1"/>
    <dgm:cxn modelId="{F5EE08C2-247C-4C88-BA5F-48BE50455CC1}" type="presOf" srcId="{ABB356CC-4D57-464C-968F-C0E94B9ABBC6}" destId="{DE4B49E8-46A6-432C-8F0E-3F0FCA605223}" srcOrd="1" destOrd="0" presId="urn:microsoft.com/office/officeart/2005/8/layout/radial1"/>
    <dgm:cxn modelId="{849D0FC5-2927-447A-BADD-D26763354F45}" type="presOf" srcId="{D9E21465-E432-449D-9965-068A6A5BB73C}" destId="{F3A9E84F-1FF7-4945-865F-E10C6B5758C6}" srcOrd="0" destOrd="0" presId="urn:microsoft.com/office/officeart/2005/8/layout/radial1"/>
    <dgm:cxn modelId="{9E2791C5-7E3B-4681-9C9B-285209FDD042}" srcId="{1363000C-7C29-4849-A589-7C98413BED86}" destId="{AF363A33-A1F3-43D8-A54D-FE0B88EB1EDC}" srcOrd="16" destOrd="0" parTransId="{D2461C6F-8DFE-4924-95F1-8E8959812989}" sibTransId="{C87999D7-B3DA-4600-B72F-97ED3914DE10}"/>
    <dgm:cxn modelId="{178907C8-1BDB-49C9-A81F-F30F2AFF1D0E}" type="presOf" srcId="{87CF5131-51F0-4FFE-A7AF-B0B769769364}" destId="{FD29473E-BA50-4E16-994D-27366EEFE48A}" srcOrd="0" destOrd="0" presId="urn:microsoft.com/office/officeart/2005/8/layout/radial1"/>
    <dgm:cxn modelId="{EA6B8FC8-436D-4F97-B318-F6D4C18BF6E5}" srcId="{1363000C-7C29-4849-A589-7C98413BED86}" destId="{7DAB7D3F-FFBD-4AE6-9EF5-08A4D3AF6CC5}" srcOrd="11" destOrd="0" parTransId="{AD4DE8BF-3D04-43C6-BAD3-74E3B1633AEB}" sibTransId="{348340D9-B4C7-4380-92DD-9A1DC7D956E5}"/>
    <dgm:cxn modelId="{F4815ECA-45D8-46A0-8914-13AB5A6F29ED}" type="presOf" srcId="{ABB356CC-4D57-464C-968F-C0E94B9ABBC6}" destId="{41EE2BCD-7380-4610-BBEC-7A5D046C1D96}" srcOrd="0" destOrd="0" presId="urn:microsoft.com/office/officeart/2005/8/layout/radial1"/>
    <dgm:cxn modelId="{7DBFC3CB-D62B-4ED2-ABBE-99BDB19AFDEE}" srcId="{1363000C-7C29-4849-A589-7C98413BED86}" destId="{87CF5131-51F0-4FFE-A7AF-B0B769769364}" srcOrd="24" destOrd="0" parTransId="{ACB35118-47D1-4374-835D-F37FE2506900}" sibTransId="{F6987E1B-3497-40EA-ACF5-C3A0AC069917}"/>
    <dgm:cxn modelId="{A56B47CC-13F4-4E72-BB24-CAF5DE9011BF}" type="presOf" srcId="{DD9C3544-8197-40AE-9ECA-64EF2ED6E938}" destId="{5A612E8E-D1E6-4BA9-877D-DF48BF02AB45}" srcOrd="0" destOrd="0" presId="urn:microsoft.com/office/officeart/2005/8/layout/radial1"/>
    <dgm:cxn modelId="{913FA1CF-D8AF-4A0C-8427-006678FC3703}" type="presOf" srcId="{244EA850-E0C4-4435-A765-5E4CA565CD80}" destId="{DDFAEA2C-933E-4EE1-967C-78C3B15E1F37}" srcOrd="1" destOrd="0" presId="urn:microsoft.com/office/officeart/2005/8/layout/radial1"/>
    <dgm:cxn modelId="{C411DDCF-38FD-4404-AD0A-1B104462EA15}" srcId="{1363000C-7C29-4849-A589-7C98413BED86}" destId="{5A0FC1F4-C8B8-4F5F-9E17-3B0281726C6E}" srcOrd="5" destOrd="0" parTransId="{C05427D9-638F-4A83-A208-D35CBB6BBB19}" sibTransId="{18E8DFF9-7D32-4010-998C-2061D3FCD49B}"/>
    <dgm:cxn modelId="{6CF62AD0-83B9-403A-A052-00A37273DA17}" type="presOf" srcId="{ACB35118-47D1-4374-835D-F37FE2506900}" destId="{9AC3D70C-C5AF-4ADD-9A02-7E70596CD8FA}" srcOrd="0" destOrd="0" presId="urn:microsoft.com/office/officeart/2005/8/layout/radial1"/>
    <dgm:cxn modelId="{597527D5-49D1-413A-9C69-5AA0A6181C2E}" type="presOf" srcId="{0A9DF574-2B30-4326-898E-2B3BD79BE37B}" destId="{94607D78-D335-46A4-803E-A4766274F25F}" srcOrd="1" destOrd="0" presId="urn:microsoft.com/office/officeart/2005/8/layout/radial1"/>
    <dgm:cxn modelId="{B29CCCD7-4F52-43C1-9C4B-E75AB5728FEF}" type="presOf" srcId="{E701370E-4F78-457C-9507-1C3D1A56ECEA}" destId="{B6FB88CE-FAF7-4A5F-8C0F-FBFA3436FBFB}" srcOrd="0" destOrd="0" presId="urn:microsoft.com/office/officeart/2005/8/layout/radial1"/>
    <dgm:cxn modelId="{E93ACFD7-B343-4322-82C6-694A41B0BACE}" srcId="{1363000C-7C29-4849-A589-7C98413BED86}" destId="{5B619A54-2B12-4394-BAE6-9E5EB9FE46D9}" srcOrd="26" destOrd="0" parTransId="{F27F5F78-7A51-46F3-BBFA-F615829369FF}" sibTransId="{5B4FC52F-1B66-4B56-BF1F-73B899AC8466}"/>
    <dgm:cxn modelId="{E24856DB-0D03-47BE-B62E-0D6F8AB2AA01}" type="presOf" srcId="{71FFB69B-2E06-4082-BE62-669419F69320}" destId="{FD8A2F7E-9C85-4AB2-8CBD-3EA26DAE9F3A}" srcOrd="0" destOrd="0" presId="urn:microsoft.com/office/officeart/2005/8/layout/radial1"/>
    <dgm:cxn modelId="{520223DD-1EC8-4B2E-B573-3C1A01035D52}" type="presOf" srcId="{244EA850-E0C4-4435-A765-5E4CA565CD80}" destId="{BD0E3C2C-9388-45CF-95CA-9606BAFE6581}" srcOrd="0" destOrd="0" presId="urn:microsoft.com/office/officeart/2005/8/layout/radial1"/>
    <dgm:cxn modelId="{D7D245DD-A082-4FBF-8E91-4A911DC1293D}" type="presOf" srcId="{70DFE36D-0782-4A9C-B8BE-8F0F3470BF48}" destId="{CB726FE2-418A-4D4D-B388-B52D4E61A088}" srcOrd="1" destOrd="0" presId="urn:microsoft.com/office/officeart/2005/8/layout/radial1"/>
    <dgm:cxn modelId="{B4596EDD-7ED5-4B10-BA69-753348574641}" type="presOf" srcId="{F52828F3-74C0-46C7-BAB7-9014BA2A9AF1}" destId="{F9E22512-996B-4BCE-996E-40FCF1E52A09}" srcOrd="1" destOrd="0" presId="urn:microsoft.com/office/officeart/2005/8/layout/radial1"/>
    <dgm:cxn modelId="{60C4A6DE-0A4D-4DA5-8C64-611E06EC8648}" type="presOf" srcId="{B02C1D1A-1FAB-4EDA-AB7F-D69F5050E876}" destId="{0D54BECF-B428-42D7-954D-DBF2F91131CC}" srcOrd="0" destOrd="0" presId="urn:microsoft.com/office/officeart/2005/8/layout/radial1"/>
    <dgm:cxn modelId="{4502E9E8-0D0D-4C83-AD38-01D6CD4238CE}" type="presOf" srcId="{13CA0915-DEF3-458A-A934-3C449AAE1D20}" destId="{2DE3BF1F-2C6A-48D6-95C0-4785C32E27F5}" srcOrd="0" destOrd="0" presId="urn:microsoft.com/office/officeart/2005/8/layout/radial1"/>
    <dgm:cxn modelId="{97FDF2E8-A4D8-4AFE-BE81-CBEBF287A338}" type="presOf" srcId="{5CCC922A-F05D-48A9-A548-D53F81034027}" destId="{E92439FC-4C26-4A15-B269-7CAC3C11B147}" srcOrd="1" destOrd="0" presId="urn:microsoft.com/office/officeart/2005/8/layout/radial1"/>
    <dgm:cxn modelId="{A0AD1AE9-B98B-4F1A-952B-68F982F1BA1F}" srcId="{1363000C-7C29-4849-A589-7C98413BED86}" destId="{A5AD51A8-5AC2-4829-A148-F3018BB93F25}" srcOrd="15" destOrd="0" parTransId="{E701370E-4F78-457C-9507-1C3D1A56ECEA}" sibTransId="{CC1B1056-8769-4C00-88F6-FD027CDF6E39}"/>
    <dgm:cxn modelId="{D3D664EA-A612-45A4-9305-4D235DDDF762}" srcId="{1363000C-7C29-4849-A589-7C98413BED86}" destId="{B02C1D1A-1FAB-4EDA-AB7F-D69F5050E876}" srcOrd="12" destOrd="0" parTransId="{B9292190-D51C-4D62-A9FB-D758BF375C39}" sibTransId="{329379B1-D336-4106-AD39-72C3B72C0717}"/>
    <dgm:cxn modelId="{A7C50AEB-B9A3-4EDF-89C1-01BC75181E4C}" type="presOf" srcId="{B59A3553-5F28-41E7-88AE-81824B1581A9}" destId="{31E98F55-7D56-48B3-B4C9-459B308B335F}" srcOrd="0" destOrd="0" presId="urn:microsoft.com/office/officeart/2005/8/layout/radial1"/>
    <dgm:cxn modelId="{9AC245F1-AD5E-4C23-A8A9-47DA966B8F0D}" type="presOf" srcId="{F52828F3-74C0-46C7-BAB7-9014BA2A9AF1}" destId="{B6635C53-99DA-47AD-8CE6-BAF61BC3D363}" srcOrd="0" destOrd="0" presId="urn:microsoft.com/office/officeart/2005/8/layout/radial1"/>
    <dgm:cxn modelId="{41277FF3-79FB-4B26-AA8B-8DFC9CF8C786}" type="presOf" srcId="{F27F5F78-7A51-46F3-BBFA-F615829369FF}" destId="{34584760-573B-4979-9551-29CCCE02F861}" srcOrd="0" destOrd="0" presId="urn:microsoft.com/office/officeart/2005/8/layout/radial1"/>
    <dgm:cxn modelId="{94C383F3-307D-4EBF-A974-A8EAC8F1CED2}" type="presOf" srcId="{C05427D9-638F-4A83-A208-D35CBB6BBB19}" destId="{BCE94378-4F5A-4B1A-8079-838679A2B12B}" srcOrd="1" destOrd="0" presId="urn:microsoft.com/office/officeart/2005/8/layout/radial1"/>
    <dgm:cxn modelId="{04EA8CF3-7614-477E-99AD-179D95B97645}" type="presOf" srcId="{63C1E209-5318-42B3-8C07-6092B8DDA7C4}" destId="{C314B9D2-97F9-421A-A860-7FDE54475CD1}" srcOrd="0" destOrd="0" presId="urn:microsoft.com/office/officeart/2005/8/layout/radial1"/>
    <dgm:cxn modelId="{1BE083FA-DAB0-44A6-BC68-DD87B9DA597E}" type="presOf" srcId="{70DFE36D-0782-4A9C-B8BE-8F0F3470BF48}" destId="{B6D250E9-354A-4C3A-8093-126C26A3C3D7}" srcOrd="0" destOrd="0" presId="urn:microsoft.com/office/officeart/2005/8/layout/radial1"/>
    <dgm:cxn modelId="{E70C17FC-0C30-47AD-829B-AB885F46A0B3}" type="presOf" srcId="{99073FE6-5C2E-4721-A272-AED0E41FB806}" destId="{3D3F14D6-AF58-4AB4-96C2-4ED0B2835289}" srcOrd="0" destOrd="0" presId="urn:microsoft.com/office/officeart/2005/8/layout/radial1"/>
    <dgm:cxn modelId="{323B1DFC-7266-4981-BACC-5A88ADB2873B}" type="presOf" srcId="{75ADAB8B-8F84-4D89-A256-2BA1A13C68CD}" destId="{9F16F8AF-0BDA-4A77-BE29-92DE1BC0E98F}" srcOrd="0" destOrd="0" presId="urn:microsoft.com/office/officeart/2005/8/layout/radial1"/>
    <dgm:cxn modelId="{6606B3FE-19D9-4D81-8F53-4C22EF8846BC}" type="presOf" srcId="{112AF7F2-5BB9-467A-AC1D-338F463A7780}" destId="{E643ECCF-62EE-4DDB-BFAF-F2549D15DD54}" srcOrd="0" destOrd="0" presId="urn:microsoft.com/office/officeart/2005/8/layout/radial1"/>
    <dgm:cxn modelId="{E9E42721-D042-4E02-AE84-96D16367219F}" type="presParOf" srcId="{29C872A6-BA03-4697-BF8E-545A772A5A85}" destId="{7DAF2AB3-F0DD-446A-9ECD-707AE7C20C92}" srcOrd="0" destOrd="0" presId="urn:microsoft.com/office/officeart/2005/8/layout/radial1"/>
    <dgm:cxn modelId="{FE64EAA5-4A1F-463B-8353-CAAB0A120FB9}" type="presParOf" srcId="{29C872A6-BA03-4697-BF8E-545A772A5A85}" destId="{A0BC4778-C72B-41C9-8B01-62FC345D9708}" srcOrd="1" destOrd="0" presId="urn:microsoft.com/office/officeart/2005/8/layout/radial1"/>
    <dgm:cxn modelId="{749D88B0-9A1B-4C4E-9169-7526BE5B0CF2}" type="presParOf" srcId="{A0BC4778-C72B-41C9-8B01-62FC345D9708}" destId="{E5011A09-BC7F-46DF-926D-9B4EC12B7144}" srcOrd="0" destOrd="0" presId="urn:microsoft.com/office/officeart/2005/8/layout/radial1"/>
    <dgm:cxn modelId="{C4A59E0B-106E-434C-A50B-F5C201961628}" type="presParOf" srcId="{29C872A6-BA03-4697-BF8E-545A772A5A85}" destId="{0F6D4349-105F-46EE-A325-A5EAFF8F8582}" srcOrd="2" destOrd="0" presId="urn:microsoft.com/office/officeart/2005/8/layout/radial1"/>
    <dgm:cxn modelId="{156DCDC0-537B-45DA-BA48-8F9A7C41EFC8}" type="presParOf" srcId="{29C872A6-BA03-4697-BF8E-545A772A5A85}" destId="{B6635C53-99DA-47AD-8CE6-BAF61BC3D363}" srcOrd="3" destOrd="0" presId="urn:microsoft.com/office/officeart/2005/8/layout/radial1"/>
    <dgm:cxn modelId="{8C93E0F7-5601-40F5-B619-0E4DA9A118D4}" type="presParOf" srcId="{B6635C53-99DA-47AD-8CE6-BAF61BC3D363}" destId="{F9E22512-996B-4BCE-996E-40FCF1E52A09}" srcOrd="0" destOrd="0" presId="urn:microsoft.com/office/officeart/2005/8/layout/radial1"/>
    <dgm:cxn modelId="{841CA8E9-1BF9-4157-AC98-EEB9CC912C2C}" type="presParOf" srcId="{29C872A6-BA03-4697-BF8E-545A772A5A85}" destId="{AEE76280-DECB-4CC1-8CB2-03A958AFEC5A}" srcOrd="4" destOrd="0" presId="urn:microsoft.com/office/officeart/2005/8/layout/radial1"/>
    <dgm:cxn modelId="{CA148105-4969-4172-B7D8-530F829AECB6}" type="presParOf" srcId="{29C872A6-BA03-4697-BF8E-545A772A5A85}" destId="{BD0E3C2C-9388-45CF-95CA-9606BAFE6581}" srcOrd="5" destOrd="0" presId="urn:microsoft.com/office/officeart/2005/8/layout/radial1"/>
    <dgm:cxn modelId="{843E07D3-573F-44C1-ADD1-022C71318F0A}" type="presParOf" srcId="{BD0E3C2C-9388-45CF-95CA-9606BAFE6581}" destId="{DDFAEA2C-933E-4EE1-967C-78C3B15E1F37}" srcOrd="0" destOrd="0" presId="urn:microsoft.com/office/officeart/2005/8/layout/radial1"/>
    <dgm:cxn modelId="{6FE20385-610B-4F94-B796-935D8FB21BEE}" type="presParOf" srcId="{29C872A6-BA03-4697-BF8E-545A772A5A85}" destId="{F3A9E84F-1FF7-4945-865F-E10C6B5758C6}" srcOrd="6" destOrd="0" presId="urn:microsoft.com/office/officeart/2005/8/layout/radial1"/>
    <dgm:cxn modelId="{75660FAC-B632-41CF-BC7F-4C2EBBDD005E}" type="presParOf" srcId="{29C872A6-BA03-4697-BF8E-545A772A5A85}" destId="{B6D250E9-354A-4C3A-8093-126C26A3C3D7}" srcOrd="7" destOrd="0" presId="urn:microsoft.com/office/officeart/2005/8/layout/radial1"/>
    <dgm:cxn modelId="{122E30E4-B628-4158-AAC6-0D186F05F081}" type="presParOf" srcId="{B6D250E9-354A-4C3A-8093-126C26A3C3D7}" destId="{CB726FE2-418A-4D4D-B388-B52D4E61A088}" srcOrd="0" destOrd="0" presId="urn:microsoft.com/office/officeart/2005/8/layout/radial1"/>
    <dgm:cxn modelId="{9099EF9F-DDAC-4B17-A3E6-624D2E0390AE}" type="presParOf" srcId="{29C872A6-BA03-4697-BF8E-545A772A5A85}" destId="{E643ECCF-62EE-4DDB-BFAF-F2549D15DD54}" srcOrd="8" destOrd="0" presId="urn:microsoft.com/office/officeart/2005/8/layout/radial1"/>
    <dgm:cxn modelId="{CD2619B0-7B8D-4654-92CD-F69136D28777}" type="presParOf" srcId="{29C872A6-BA03-4697-BF8E-545A772A5A85}" destId="{2EE1188A-F900-454F-B2FA-57E419AB808C}" srcOrd="9" destOrd="0" presId="urn:microsoft.com/office/officeart/2005/8/layout/radial1"/>
    <dgm:cxn modelId="{C430F02E-B0BB-4138-9CAB-49021721E382}" type="presParOf" srcId="{2EE1188A-F900-454F-B2FA-57E419AB808C}" destId="{00899E52-5D02-446C-BD8C-81FAFA611191}" srcOrd="0" destOrd="0" presId="urn:microsoft.com/office/officeart/2005/8/layout/radial1"/>
    <dgm:cxn modelId="{9AD68EA2-21F7-471B-88C8-7746B61A3B94}" type="presParOf" srcId="{29C872A6-BA03-4697-BF8E-545A772A5A85}" destId="{BEFA3B32-B23A-499D-A4A3-2190F7776749}" srcOrd="10" destOrd="0" presId="urn:microsoft.com/office/officeart/2005/8/layout/radial1"/>
    <dgm:cxn modelId="{CF268B24-C4F3-492D-BAA1-E5825F99507B}" type="presParOf" srcId="{29C872A6-BA03-4697-BF8E-545A772A5A85}" destId="{4742A139-2B95-4D0F-AA38-3695E39852AC}" srcOrd="11" destOrd="0" presId="urn:microsoft.com/office/officeart/2005/8/layout/radial1"/>
    <dgm:cxn modelId="{A295F4EF-3087-4FC8-9D98-16CCD83C15E0}" type="presParOf" srcId="{4742A139-2B95-4D0F-AA38-3695E39852AC}" destId="{BCE94378-4F5A-4B1A-8079-838679A2B12B}" srcOrd="0" destOrd="0" presId="urn:microsoft.com/office/officeart/2005/8/layout/radial1"/>
    <dgm:cxn modelId="{2840C7E1-055A-44D0-8EA3-614CFB18F63D}" type="presParOf" srcId="{29C872A6-BA03-4697-BF8E-545A772A5A85}" destId="{DA575C6D-8F03-4B71-8BBF-BCEA5E3FC57C}" srcOrd="12" destOrd="0" presId="urn:microsoft.com/office/officeart/2005/8/layout/radial1"/>
    <dgm:cxn modelId="{F39C68B1-5DFB-4CCE-B2EE-B2408E7BDE8A}" type="presParOf" srcId="{29C872A6-BA03-4697-BF8E-545A772A5A85}" destId="{509FB9E8-B780-48F9-BBC1-72F70D429AC7}" srcOrd="13" destOrd="0" presId="urn:microsoft.com/office/officeart/2005/8/layout/radial1"/>
    <dgm:cxn modelId="{534E1DAB-748A-4E8B-A837-2562C2A7C35F}" type="presParOf" srcId="{509FB9E8-B780-48F9-BBC1-72F70D429AC7}" destId="{03ED3C7E-B2F9-4E5F-B202-14DA32F6ACD4}" srcOrd="0" destOrd="0" presId="urn:microsoft.com/office/officeart/2005/8/layout/radial1"/>
    <dgm:cxn modelId="{F5718B1B-7502-4976-B54F-FC638BBCF7B6}" type="presParOf" srcId="{29C872A6-BA03-4697-BF8E-545A772A5A85}" destId="{31E98F55-7D56-48B3-B4C9-459B308B335F}" srcOrd="14" destOrd="0" presId="urn:microsoft.com/office/officeart/2005/8/layout/radial1"/>
    <dgm:cxn modelId="{D71922E6-0722-4B08-ABFB-D310BA604106}" type="presParOf" srcId="{29C872A6-BA03-4697-BF8E-545A772A5A85}" destId="{A3086A80-8C93-41FB-A9B9-122E7CEB38FC}" srcOrd="15" destOrd="0" presId="urn:microsoft.com/office/officeart/2005/8/layout/radial1"/>
    <dgm:cxn modelId="{1441DF79-15D9-4536-923E-44AD9B441326}" type="presParOf" srcId="{A3086A80-8C93-41FB-A9B9-122E7CEB38FC}" destId="{DDE1D11D-94FF-4590-BDB3-FE38E6CAD39A}" srcOrd="0" destOrd="0" presId="urn:microsoft.com/office/officeart/2005/8/layout/radial1"/>
    <dgm:cxn modelId="{FF6FB25D-BCFD-4D81-A550-4D9A1C3B4566}" type="presParOf" srcId="{29C872A6-BA03-4697-BF8E-545A772A5A85}" destId="{4D60FFE5-762D-42C8-8253-EDEF613FD1F9}" srcOrd="16" destOrd="0" presId="urn:microsoft.com/office/officeart/2005/8/layout/radial1"/>
    <dgm:cxn modelId="{5704E817-8924-48F0-AF83-228B2B312672}" type="presParOf" srcId="{29C872A6-BA03-4697-BF8E-545A772A5A85}" destId="{7E77E120-4303-4532-B7F7-6F0677690E08}" srcOrd="17" destOrd="0" presId="urn:microsoft.com/office/officeart/2005/8/layout/radial1"/>
    <dgm:cxn modelId="{BA72DB44-3FE1-4C5D-85D9-20A4D3917560}" type="presParOf" srcId="{7E77E120-4303-4532-B7F7-6F0677690E08}" destId="{1F5BD2F0-A15A-4D57-8664-A869BA16A810}" srcOrd="0" destOrd="0" presId="urn:microsoft.com/office/officeart/2005/8/layout/radial1"/>
    <dgm:cxn modelId="{6C1BA454-F816-4475-8225-CDB2AEB8D011}" type="presParOf" srcId="{29C872A6-BA03-4697-BF8E-545A772A5A85}" destId="{4378FD49-B719-49F5-A923-5B83727B5C71}" srcOrd="18" destOrd="0" presId="urn:microsoft.com/office/officeart/2005/8/layout/radial1"/>
    <dgm:cxn modelId="{95DA3CDD-5397-47CE-B09D-4CF94BDD6F84}" type="presParOf" srcId="{29C872A6-BA03-4697-BF8E-545A772A5A85}" destId="{3D3F14D6-AF58-4AB4-96C2-4ED0B2835289}" srcOrd="19" destOrd="0" presId="urn:microsoft.com/office/officeart/2005/8/layout/radial1"/>
    <dgm:cxn modelId="{646F4F0C-863C-4CB3-B5AD-C33A7885AEEF}" type="presParOf" srcId="{3D3F14D6-AF58-4AB4-96C2-4ED0B2835289}" destId="{BB15161B-DD89-48FF-806A-2CC0C182F52E}" srcOrd="0" destOrd="0" presId="urn:microsoft.com/office/officeart/2005/8/layout/radial1"/>
    <dgm:cxn modelId="{3B4D96C7-F3DF-4A07-9F3F-4892BB48411A}" type="presParOf" srcId="{29C872A6-BA03-4697-BF8E-545A772A5A85}" destId="{FDF4A209-78B9-4FA5-A90E-F45C9968CADD}" srcOrd="20" destOrd="0" presId="urn:microsoft.com/office/officeart/2005/8/layout/radial1"/>
    <dgm:cxn modelId="{EAE5992F-BBA8-4382-A636-CF2458B9F39F}" type="presParOf" srcId="{29C872A6-BA03-4697-BF8E-545A772A5A85}" destId="{B4318DCF-DB06-45EA-953E-ADFC4856D4C6}" srcOrd="21" destOrd="0" presId="urn:microsoft.com/office/officeart/2005/8/layout/radial1"/>
    <dgm:cxn modelId="{81A14836-CC8C-4A02-B72F-1258A0F3F8B5}" type="presParOf" srcId="{B4318DCF-DB06-45EA-953E-ADFC4856D4C6}" destId="{E92439FC-4C26-4A15-B269-7CAC3C11B147}" srcOrd="0" destOrd="0" presId="urn:microsoft.com/office/officeart/2005/8/layout/radial1"/>
    <dgm:cxn modelId="{9545DC1A-9CDB-4F25-B40E-F18A08754AE2}" type="presParOf" srcId="{29C872A6-BA03-4697-BF8E-545A772A5A85}" destId="{5574A116-DAE5-4C6B-902C-FA13CF26396D}" srcOrd="22" destOrd="0" presId="urn:microsoft.com/office/officeart/2005/8/layout/radial1"/>
    <dgm:cxn modelId="{BC076D37-802E-4779-85D6-2CB1D6693A82}" type="presParOf" srcId="{29C872A6-BA03-4697-BF8E-545A772A5A85}" destId="{E0CFA52A-A590-41D5-B28D-5C04553ECE2F}" srcOrd="23" destOrd="0" presId="urn:microsoft.com/office/officeart/2005/8/layout/radial1"/>
    <dgm:cxn modelId="{6FA771D0-83A9-474E-A871-51DC183A0746}" type="presParOf" srcId="{E0CFA52A-A590-41D5-B28D-5C04553ECE2F}" destId="{17B0AE6A-4BF8-439A-A535-720BDE181E2F}" srcOrd="0" destOrd="0" presId="urn:microsoft.com/office/officeart/2005/8/layout/radial1"/>
    <dgm:cxn modelId="{6FDA7C3C-9A47-43EF-9307-66821C86C366}" type="presParOf" srcId="{29C872A6-BA03-4697-BF8E-545A772A5A85}" destId="{D8215451-CA82-455A-8264-68C2626F70CA}" srcOrd="24" destOrd="0" presId="urn:microsoft.com/office/officeart/2005/8/layout/radial1"/>
    <dgm:cxn modelId="{9CA0290C-7646-4B61-8A59-92E2CA091FF9}" type="presParOf" srcId="{29C872A6-BA03-4697-BF8E-545A772A5A85}" destId="{8D44FB51-FBDB-48A3-B7B8-FA821303E42A}" srcOrd="25" destOrd="0" presId="urn:microsoft.com/office/officeart/2005/8/layout/radial1"/>
    <dgm:cxn modelId="{448E26C6-6E57-426E-BDB3-33543D058AE9}" type="presParOf" srcId="{8D44FB51-FBDB-48A3-B7B8-FA821303E42A}" destId="{66E0A08C-A3AF-44E2-8ED0-6B87055ABEFB}" srcOrd="0" destOrd="0" presId="urn:microsoft.com/office/officeart/2005/8/layout/radial1"/>
    <dgm:cxn modelId="{34C177F8-656D-4C14-8648-E179BA098967}" type="presParOf" srcId="{29C872A6-BA03-4697-BF8E-545A772A5A85}" destId="{0D54BECF-B428-42D7-954D-DBF2F91131CC}" srcOrd="26" destOrd="0" presId="urn:microsoft.com/office/officeart/2005/8/layout/radial1"/>
    <dgm:cxn modelId="{94A624A2-B1F2-4A4B-B75C-F32E524C22E9}" type="presParOf" srcId="{29C872A6-BA03-4697-BF8E-545A772A5A85}" destId="{FD8A2F7E-9C85-4AB2-8CBD-3EA26DAE9F3A}" srcOrd="27" destOrd="0" presId="urn:microsoft.com/office/officeart/2005/8/layout/radial1"/>
    <dgm:cxn modelId="{78E3736D-A457-4664-840D-D5CB297D74B0}" type="presParOf" srcId="{FD8A2F7E-9C85-4AB2-8CBD-3EA26DAE9F3A}" destId="{E04A4472-A21D-4493-8014-FF66041C7FC8}" srcOrd="0" destOrd="0" presId="urn:microsoft.com/office/officeart/2005/8/layout/radial1"/>
    <dgm:cxn modelId="{9CBF875D-3534-4CA9-957C-C76347F3BF6D}" type="presParOf" srcId="{29C872A6-BA03-4697-BF8E-545A772A5A85}" destId="{C314B9D2-97F9-421A-A860-7FDE54475CD1}" srcOrd="28" destOrd="0" presId="urn:microsoft.com/office/officeart/2005/8/layout/radial1"/>
    <dgm:cxn modelId="{B3C50F36-E926-4119-80D8-073FDEB055ED}" type="presParOf" srcId="{29C872A6-BA03-4697-BF8E-545A772A5A85}" destId="{5A612E8E-D1E6-4BA9-877D-DF48BF02AB45}" srcOrd="29" destOrd="0" presId="urn:microsoft.com/office/officeart/2005/8/layout/radial1"/>
    <dgm:cxn modelId="{389AB823-94E5-4929-8C10-3FB07492833F}" type="presParOf" srcId="{5A612E8E-D1E6-4BA9-877D-DF48BF02AB45}" destId="{09B22BA3-17F1-43E1-8E22-191C30315561}" srcOrd="0" destOrd="0" presId="urn:microsoft.com/office/officeart/2005/8/layout/radial1"/>
    <dgm:cxn modelId="{AFBFEC68-C533-4A90-AC1A-F27375E8A1CD}" type="presParOf" srcId="{29C872A6-BA03-4697-BF8E-545A772A5A85}" destId="{2DF23F9C-0F7B-46B3-874F-F4C62E0F3010}" srcOrd="30" destOrd="0" presId="urn:microsoft.com/office/officeart/2005/8/layout/radial1"/>
    <dgm:cxn modelId="{B7A3FAD1-A534-4782-B970-66D61DE781D3}" type="presParOf" srcId="{29C872A6-BA03-4697-BF8E-545A772A5A85}" destId="{B6FB88CE-FAF7-4A5F-8C0F-FBFA3436FBFB}" srcOrd="31" destOrd="0" presId="urn:microsoft.com/office/officeart/2005/8/layout/radial1"/>
    <dgm:cxn modelId="{791862CF-9D96-4BBC-BA55-F1FE1014FCD6}" type="presParOf" srcId="{B6FB88CE-FAF7-4A5F-8C0F-FBFA3436FBFB}" destId="{CBE97B23-D984-463F-A318-9004978EDC66}" srcOrd="0" destOrd="0" presId="urn:microsoft.com/office/officeart/2005/8/layout/radial1"/>
    <dgm:cxn modelId="{C46D450F-2F93-427F-9770-A002CF57F6DA}" type="presParOf" srcId="{29C872A6-BA03-4697-BF8E-545A772A5A85}" destId="{0C97C6C9-5A38-419A-9F2B-B3BEA8F67789}" srcOrd="32" destOrd="0" presId="urn:microsoft.com/office/officeart/2005/8/layout/radial1"/>
    <dgm:cxn modelId="{B09CAA21-FE00-4085-B9D7-53AEBFF96FE2}" type="presParOf" srcId="{29C872A6-BA03-4697-BF8E-545A772A5A85}" destId="{010B7F31-2AA8-4259-816D-3E45B78CD3E2}" srcOrd="33" destOrd="0" presId="urn:microsoft.com/office/officeart/2005/8/layout/radial1"/>
    <dgm:cxn modelId="{E3797247-BA75-45E2-903E-FC3A066CF2F9}" type="presParOf" srcId="{010B7F31-2AA8-4259-816D-3E45B78CD3E2}" destId="{B30934A2-FDD5-479E-BAD6-09DDBBDC3E5C}" srcOrd="0" destOrd="0" presId="urn:microsoft.com/office/officeart/2005/8/layout/radial1"/>
    <dgm:cxn modelId="{82530247-2A16-4CCD-B4BA-1B7E7BB635D1}" type="presParOf" srcId="{29C872A6-BA03-4697-BF8E-545A772A5A85}" destId="{6DF670F9-0D3E-4A05-A619-6DAF71A6CFF5}" srcOrd="34" destOrd="0" presId="urn:microsoft.com/office/officeart/2005/8/layout/radial1"/>
    <dgm:cxn modelId="{768D2BC1-3D15-42F5-9469-0A2E659E4406}" type="presParOf" srcId="{29C872A6-BA03-4697-BF8E-545A772A5A85}" destId="{EE4D8280-A9D4-4828-9702-AE48A31E481F}" srcOrd="35" destOrd="0" presId="urn:microsoft.com/office/officeart/2005/8/layout/radial1"/>
    <dgm:cxn modelId="{02679B03-A9D1-43B9-8304-F9DEDC3B6C8E}" type="presParOf" srcId="{EE4D8280-A9D4-4828-9702-AE48A31E481F}" destId="{F0886B42-F593-4A7A-8125-7EAA14B2B764}" srcOrd="0" destOrd="0" presId="urn:microsoft.com/office/officeart/2005/8/layout/radial1"/>
    <dgm:cxn modelId="{D41EF078-7EF8-4BA4-8B8E-552B696EA7ED}" type="presParOf" srcId="{29C872A6-BA03-4697-BF8E-545A772A5A85}" destId="{D36DE5DD-9C7A-42CB-972B-C8D72004F1F4}" srcOrd="36" destOrd="0" presId="urn:microsoft.com/office/officeart/2005/8/layout/radial1"/>
    <dgm:cxn modelId="{DD0EFD10-CAAB-41A4-A54B-EC0090A4117F}" type="presParOf" srcId="{29C872A6-BA03-4697-BF8E-545A772A5A85}" destId="{9F16F8AF-0BDA-4A77-BE29-92DE1BC0E98F}" srcOrd="37" destOrd="0" presId="urn:microsoft.com/office/officeart/2005/8/layout/radial1"/>
    <dgm:cxn modelId="{33AB39A2-D7EB-45D3-B65A-3F781EE33AA5}" type="presParOf" srcId="{9F16F8AF-0BDA-4A77-BE29-92DE1BC0E98F}" destId="{E01ED549-7D4C-481C-8208-31C14DF36D74}" srcOrd="0" destOrd="0" presId="urn:microsoft.com/office/officeart/2005/8/layout/radial1"/>
    <dgm:cxn modelId="{E8758DEA-8621-411E-BF30-B30005C7C4E4}" type="presParOf" srcId="{29C872A6-BA03-4697-BF8E-545A772A5A85}" destId="{54F242F3-D9B6-4145-9F71-0F8CBFD19FED}" srcOrd="38" destOrd="0" presId="urn:microsoft.com/office/officeart/2005/8/layout/radial1"/>
    <dgm:cxn modelId="{FE896F82-CB47-4278-86C0-5910234AD864}" type="presParOf" srcId="{29C872A6-BA03-4697-BF8E-545A772A5A85}" destId="{2DE3BF1F-2C6A-48D6-95C0-4785C32E27F5}" srcOrd="39" destOrd="0" presId="urn:microsoft.com/office/officeart/2005/8/layout/radial1"/>
    <dgm:cxn modelId="{6E2F980E-76A4-410A-A50D-B9D853246DD4}" type="presParOf" srcId="{2DE3BF1F-2C6A-48D6-95C0-4785C32E27F5}" destId="{722E1EDA-1C72-4EEA-8686-E35F7B7D3E69}" srcOrd="0" destOrd="0" presId="urn:microsoft.com/office/officeart/2005/8/layout/radial1"/>
    <dgm:cxn modelId="{E876FFBE-EA30-4F65-BDC3-A407BCF98415}" type="presParOf" srcId="{29C872A6-BA03-4697-BF8E-545A772A5A85}" destId="{0DED3D74-08F9-479F-BC32-893CB25C40E8}" srcOrd="40" destOrd="0" presId="urn:microsoft.com/office/officeart/2005/8/layout/radial1"/>
    <dgm:cxn modelId="{AD73DFF3-FF51-4925-B4ED-07469C531395}" type="presParOf" srcId="{29C872A6-BA03-4697-BF8E-545A772A5A85}" destId="{41EE2BCD-7380-4610-BBEC-7A5D046C1D96}" srcOrd="41" destOrd="0" presId="urn:microsoft.com/office/officeart/2005/8/layout/radial1"/>
    <dgm:cxn modelId="{7A15B10A-1DCD-4B82-8A8B-7E34DE2E5DAC}" type="presParOf" srcId="{41EE2BCD-7380-4610-BBEC-7A5D046C1D96}" destId="{DE4B49E8-46A6-432C-8F0E-3F0FCA605223}" srcOrd="0" destOrd="0" presId="urn:microsoft.com/office/officeart/2005/8/layout/radial1"/>
    <dgm:cxn modelId="{3A30485F-8D3A-448D-BCE5-18F441F6E324}" type="presParOf" srcId="{29C872A6-BA03-4697-BF8E-545A772A5A85}" destId="{08A2B460-A6FB-4FF8-9C19-F0C833351409}" srcOrd="42" destOrd="0" presId="urn:microsoft.com/office/officeart/2005/8/layout/radial1"/>
    <dgm:cxn modelId="{05B2691A-2A77-432C-8232-87C9BEEA3648}" type="presParOf" srcId="{29C872A6-BA03-4697-BF8E-545A772A5A85}" destId="{4DDE4E43-DA88-4E29-9DB2-6398FF0A401A}" srcOrd="43" destOrd="0" presId="urn:microsoft.com/office/officeart/2005/8/layout/radial1"/>
    <dgm:cxn modelId="{61165F46-20ED-48EE-A80C-5CAB0A383D78}" type="presParOf" srcId="{4DDE4E43-DA88-4E29-9DB2-6398FF0A401A}" destId="{94607D78-D335-46A4-803E-A4766274F25F}" srcOrd="0" destOrd="0" presId="urn:microsoft.com/office/officeart/2005/8/layout/radial1"/>
    <dgm:cxn modelId="{E01EAF07-0802-4FFC-871A-CA7678E884FA}" type="presParOf" srcId="{29C872A6-BA03-4697-BF8E-545A772A5A85}" destId="{B3EC6B78-3A11-45C2-AC89-A4A058473B2E}" srcOrd="44" destOrd="0" presId="urn:microsoft.com/office/officeart/2005/8/layout/radial1"/>
    <dgm:cxn modelId="{87CD0526-66EF-4506-B4EB-760E7D9AB9E1}" type="presParOf" srcId="{29C872A6-BA03-4697-BF8E-545A772A5A85}" destId="{429E7835-1CBF-4107-AADA-E52D58C12512}" srcOrd="45" destOrd="0" presId="urn:microsoft.com/office/officeart/2005/8/layout/radial1"/>
    <dgm:cxn modelId="{06C0CD34-6D93-4091-AEE4-1595EF768952}" type="presParOf" srcId="{429E7835-1CBF-4107-AADA-E52D58C12512}" destId="{CBF6C3DC-249B-4104-9145-A7B1E92E6F48}" srcOrd="0" destOrd="0" presId="urn:microsoft.com/office/officeart/2005/8/layout/radial1"/>
    <dgm:cxn modelId="{0000D91E-73DC-4C7C-AA15-62DD7E51DF6E}" type="presParOf" srcId="{29C872A6-BA03-4697-BF8E-545A772A5A85}" destId="{D26AF10B-A3E0-4F24-AC7D-2E9A6BEDD86B}" srcOrd="46" destOrd="0" presId="urn:microsoft.com/office/officeart/2005/8/layout/radial1"/>
    <dgm:cxn modelId="{AFFD81A8-72C6-449E-A234-8F2090C83F6C}" type="presParOf" srcId="{29C872A6-BA03-4697-BF8E-545A772A5A85}" destId="{9BE819B6-0AA4-4E59-B5AB-54654E343460}" srcOrd="47" destOrd="0" presId="urn:microsoft.com/office/officeart/2005/8/layout/radial1"/>
    <dgm:cxn modelId="{CAB302F3-9DEB-40A9-A989-0C326D94F2E0}" type="presParOf" srcId="{9BE819B6-0AA4-4E59-B5AB-54654E343460}" destId="{84D247AC-B27F-4F16-B636-A9ABCB7F6CB1}" srcOrd="0" destOrd="0" presId="urn:microsoft.com/office/officeart/2005/8/layout/radial1"/>
    <dgm:cxn modelId="{E9563E77-E6DF-4619-8BE7-57B812CB303C}" type="presParOf" srcId="{29C872A6-BA03-4697-BF8E-545A772A5A85}" destId="{A3ABFA72-93F7-4293-A229-38C72D8EEF4B}" srcOrd="48" destOrd="0" presId="urn:microsoft.com/office/officeart/2005/8/layout/radial1"/>
    <dgm:cxn modelId="{F03BBBEA-FFA8-4D28-88A0-846A3C1D3B98}" type="presParOf" srcId="{29C872A6-BA03-4697-BF8E-545A772A5A85}" destId="{9AC3D70C-C5AF-4ADD-9A02-7E70596CD8FA}" srcOrd="49" destOrd="0" presId="urn:microsoft.com/office/officeart/2005/8/layout/radial1"/>
    <dgm:cxn modelId="{88B0C79C-533E-47C8-8E64-C40F17457DE3}" type="presParOf" srcId="{9AC3D70C-C5AF-4ADD-9A02-7E70596CD8FA}" destId="{31460D0B-4B28-4BFD-A583-BEA3A53762D7}" srcOrd="0" destOrd="0" presId="urn:microsoft.com/office/officeart/2005/8/layout/radial1"/>
    <dgm:cxn modelId="{B823A917-5A1D-4E19-8D75-327AA0D31CCE}" type="presParOf" srcId="{29C872A6-BA03-4697-BF8E-545A772A5A85}" destId="{FD29473E-BA50-4E16-994D-27366EEFE48A}" srcOrd="50" destOrd="0" presId="urn:microsoft.com/office/officeart/2005/8/layout/radial1"/>
    <dgm:cxn modelId="{2B91C286-0C09-440D-83CD-95EF8771F038}" type="presParOf" srcId="{29C872A6-BA03-4697-BF8E-545A772A5A85}" destId="{E07F8900-7953-4184-B3CA-9823409B4D38}" srcOrd="51" destOrd="0" presId="urn:microsoft.com/office/officeart/2005/8/layout/radial1"/>
    <dgm:cxn modelId="{52E3AEAA-1F19-4F0D-8D0A-E42CFE6E5ED0}" type="presParOf" srcId="{E07F8900-7953-4184-B3CA-9823409B4D38}" destId="{545F24CC-3A04-48C3-8C2E-49B42DBECCA7}" srcOrd="0" destOrd="0" presId="urn:microsoft.com/office/officeart/2005/8/layout/radial1"/>
    <dgm:cxn modelId="{F61C31A7-14B2-45CF-83EC-90C2DD6E3661}" type="presParOf" srcId="{29C872A6-BA03-4697-BF8E-545A772A5A85}" destId="{99FE077B-EBF1-4831-B3D0-F3A6A3C4D1A3}" srcOrd="52" destOrd="0" presId="urn:microsoft.com/office/officeart/2005/8/layout/radial1"/>
    <dgm:cxn modelId="{9588A017-62D3-4157-9D9D-F5AC5A93CAB9}" type="presParOf" srcId="{29C872A6-BA03-4697-BF8E-545A772A5A85}" destId="{34584760-573B-4979-9551-29CCCE02F861}" srcOrd="53" destOrd="0" presId="urn:microsoft.com/office/officeart/2005/8/layout/radial1"/>
    <dgm:cxn modelId="{BB09CF4F-646F-4533-A22F-BEBCA029BAC7}" type="presParOf" srcId="{34584760-573B-4979-9551-29CCCE02F861}" destId="{090CAB15-06CD-4B51-AFE5-99BF8C16A8A6}" srcOrd="0" destOrd="0" presId="urn:microsoft.com/office/officeart/2005/8/layout/radial1"/>
    <dgm:cxn modelId="{BB236621-AB39-4ED4-A447-66CE44D5CB73}" type="presParOf" srcId="{29C872A6-BA03-4697-BF8E-545A772A5A85}" destId="{91084395-D0CC-4A01-8F47-4F7B133ADBAC}" srcOrd="5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F2AB3-F0DD-446A-9ECD-707AE7C20C92}">
      <dsp:nvSpPr>
        <dsp:cNvPr id="0" name=""/>
        <dsp:cNvSpPr/>
      </dsp:nvSpPr>
      <dsp:spPr>
        <a:xfrm>
          <a:off x="4139055" y="2877059"/>
          <a:ext cx="508701" cy="5087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</a:t>
          </a:r>
        </a:p>
      </dsp:txBody>
      <dsp:txXfrm>
        <a:off x="4213553" y="2951557"/>
        <a:ext cx="359705" cy="359705"/>
      </dsp:txXfrm>
    </dsp:sp>
    <dsp:sp modelId="{A0BC4778-C72B-41C9-8B01-62FC345D9708}">
      <dsp:nvSpPr>
        <dsp:cNvPr id="0" name=""/>
        <dsp:cNvSpPr/>
      </dsp:nvSpPr>
      <dsp:spPr>
        <a:xfrm rot="16200000">
          <a:off x="3221344" y="1699788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34802" y="1646395"/>
        <a:ext cx="117206" cy="117206"/>
      </dsp:txXfrm>
    </dsp:sp>
    <dsp:sp modelId="{0F6D4349-105F-46EE-A325-A5EAFF8F8582}">
      <dsp:nvSpPr>
        <dsp:cNvPr id="0" name=""/>
        <dsp:cNvSpPr/>
      </dsp:nvSpPr>
      <dsp:spPr>
        <a:xfrm>
          <a:off x="4139055" y="24235"/>
          <a:ext cx="508701" cy="5087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Chair</a:t>
          </a:r>
        </a:p>
      </dsp:txBody>
      <dsp:txXfrm>
        <a:off x="4213553" y="98733"/>
        <a:ext cx="359705" cy="359705"/>
      </dsp:txXfrm>
    </dsp:sp>
    <dsp:sp modelId="{B6635C53-99DA-47AD-8CE6-BAF61BC3D363}">
      <dsp:nvSpPr>
        <dsp:cNvPr id="0" name=""/>
        <dsp:cNvSpPr/>
      </dsp:nvSpPr>
      <dsp:spPr>
        <a:xfrm rot="17000000">
          <a:off x="3550298" y="173823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663756" y="1684844"/>
        <a:ext cx="117206" cy="117206"/>
      </dsp:txXfrm>
    </dsp:sp>
    <dsp:sp modelId="{AEE76280-DECB-4CC1-8CB2-03A958AFEC5A}">
      <dsp:nvSpPr>
        <dsp:cNvPr id="0" name=""/>
        <dsp:cNvSpPr/>
      </dsp:nvSpPr>
      <dsp:spPr>
        <a:xfrm>
          <a:off x="4796961" y="101133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VC</a:t>
          </a:r>
        </a:p>
      </dsp:txBody>
      <dsp:txXfrm>
        <a:off x="4871459" y="175631"/>
        <a:ext cx="359705" cy="359705"/>
      </dsp:txXfrm>
    </dsp:sp>
    <dsp:sp modelId="{BD0E3C2C-9388-45CF-95CA-9606BAFE6581}">
      <dsp:nvSpPr>
        <dsp:cNvPr id="0" name=""/>
        <dsp:cNvSpPr/>
      </dsp:nvSpPr>
      <dsp:spPr>
        <a:xfrm rot="17800000">
          <a:off x="3861517" y="1851511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974975" y="1798119"/>
        <a:ext cx="117206" cy="117206"/>
      </dsp:txXfrm>
    </dsp:sp>
    <dsp:sp modelId="{F3A9E84F-1FF7-4945-865F-E10C6B5758C6}">
      <dsp:nvSpPr>
        <dsp:cNvPr id="0" name=""/>
        <dsp:cNvSpPr/>
      </dsp:nvSpPr>
      <dsp:spPr>
        <a:xfrm>
          <a:off x="5419400" y="327683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5493898" y="402181"/>
        <a:ext cx="359705" cy="359705"/>
      </dsp:txXfrm>
    </dsp:sp>
    <dsp:sp modelId="{B6D250E9-354A-4C3A-8093-126C26A3C3D7}">
      <dsp:nvSpPr>
        <dsp:cNvPr id="0" name=""/>
        <dsp:cNvSpPr/>
      </dsp:nvSpPr>
      <dsp:spPr>
        <a:xfrm rot="18600000">
          <a:off x="4138224" y="20335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251682" y="1980112"/>
        <a:ext cx="117206" cy="117206"/>
      </dsp:txXfrm>
    </dsp:sp>
    <dsp:sp modelId="{E643ECCF-62EE-4DDB-BFAF-F2549D15DD54}">
      <dsp:nvSpPr>
        <dsp:cNvPr id="0" name=""/>
        <dsp:cNvSpPr/>
      </dsp:nvSpPr>
      <dsp:spPr>
        <a:xfrm>
          <a:off x="5972815" y="691669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6047313" y="766167"/>
        <a:ext cx="359705" cy="359705"/>
      </dsp:txXfrm>
    </dsp:sp>
    <dsp:sp modelId="{2EE1188A-F900-454F-B2FA-57E419AB808C}">
      <dsp:nvSpPr>
        <dsp:cNvPr id="0" name=""/>
        <dsp:cNvSpPr/>
      </dsp:nvSpPr>
      <dsp:spPr>
        <a:xfrm rot="19400000">
          <a:off x="4365502" y="22744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478961" y="2221013"/>
        <a:ext cx="117206" cy="117206"/>
      </dsp:txXfrm>
    </dsp:sp>
    <dsp:sp modelId="{BEFA3B32-B23A-499D-A4A3-2190F7776749}">
      <dsp:nvSpPr>
        <dsp:cNvPr id="0" name=""/>
        <dsp:cNvSpPr/>
      </dsp:nvSpPr>
      <dsp:spPr>
        <a:xfrm>
          <a:off x="6427371" y="1173471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6501869" y="1247969"/>
        <a:ext cx="359705" cy="359705"/>
      </dsp:txXfrm>
    </dsp:sp>
    <dsp:sp modelId="{4742A139-2B95-4D0F-AA38-3695E39852AC}">
      <dsp:nvSpPr>
        <dsp:cNvPr id="0" name=""/>
        <dsp:cNvSpPr/>
      </dsp:nvSpPr>
      <dsp:spPr>
        <a:xfrm rot="20200000">
          <a:off x="4531099" y="256122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644557" y="2507834"/>
        <a:ext cx="117206" cy="117206"/>
      </dsp:txXfrm>
    </dsp:sp>
    <dsp:sp modelId="{DA575C6D-8F03-4B71-8BBF-BCEA5E3FC57C}">
      <dsp:nvSpPr>
        <dsp:cNvPr id="0" name=""/>
        <dsp:cNvSpPr/>
      </dsp:nvSpPr>
      <dsp:spPr>
        <a:xfrm>
          <a:off x="6758564" y="1747113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6833062" y="1821611"/>
        <a:ext cx="359705" cy="359705"/>
      </dsp:txXfrm>
    </dsp:sp>
    <dsp:sp modelId="{509FB9E8-B780-48F9-BBC1-72F70D429AC7}">
      <dsp:nvSpPr>
        <dsp:cNvPr id="0" name=""/>
        <dsp:cNvSpPr/>
      </dsp:nvSpPr>
      <dsp:spPr>
        <a:xfrm rot="21000000">
          <a:off x="4626086" y="2878506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39544" y="2825113"/>
        <a:ext cx="117206" cy="117206"/>
      </dsp:txXfrm>
    </dsp:sp>
    <dsp:sp modelId="{31E98F55-7D56-48B3-B4C9-459B308B335F}">
      <dsp:nvSpPr>
        <dsp:cNvPr id="0" name=""/>
        <dsp:cNvSpPr/>
      </dsp:nvSpPr>
      <dsp:spPr>
        <a:xfrm>
          <a:off x="6948538" y="2381671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7023036" y="2456169"/>
        <a:ext cx="359705" cy="359705"/>
      </dsp:txXfrm>
    </dsp:sp>
    <dsp:sp modelId="{A3086A80-8C93-41FB-A9B9-122E7CEB38FC}">
      <dsp:nvSpPr>
        <dsp:cNvPr id="0" name=""/>
        <dsp:cNvSpPr/>
      </dsp:nvSpPr>
      <dsp:spPr>
        <a:xfrm rot="200000">
          <a:off x="4645343" y="3209138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58801" y="3155745"/>
        <a:ext cx="117206" cy="117206"/>
      </dsp:txXfrm>
    </dsp:sp>
    <dsp:sp modelId="{4D60FFE5-762D-42C8-8253-EDEF613FD1F9}">
      <dsp:nvSpPr>
        <dsp:cNvPr id="0" name=""/>
        <dsp:cNvSpPr/>
      </dsp:nvSpPr>
      <dsp:spPr>
        <a:xfrm>
          <a:off x="6987052" y="3042936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7061550" y="3117434"/>
        <a:ext cx="359705" cy="359705"/>
      </dsp:txXfrm>
    </dsp:sp>
    <dsp:sp modelId="{7E77E120-4303-4532-B7F7-6F0677690E08}">
      <dsp:nvSpPr>
        <dsp:cNvPr id="0" name=""/>
        <dsp:cNvSpPr/>
      </dsp:nvSpPr>
      <dsp:spPr>
        <a:xfrm rot="1000000">
          <a:off x="4587832" y="3535299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701290" y="3481906"/>
        <a:ext cx="117206" cy="117206"/>
      </dsp:txXfrm>
    </dsp:sp>
    <dsp:sp modelId="{4378FD49-B719-49F5-A923-5B83727B5C71}">
      <dsp:nvSpPr>
        <dsp:cNvPr id="0" name=""/>
        <dsp:cNvSpPr/>
      </dsp:nvSpPr>
      <dsp:spPr>
        <a:xfrm>
          <a:off x="6872030" y="3695258"/>
          <a:ext cx="508701" cy="508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Regent</a:t>
          </a:r>
        </a:p>
      </dsp:txBody>
      <dsp:txXfrm>
        <a:off x="6946528" y="3769756"/>
        <a:ext cx="359705" cy="359705"/>
      </dsp:txXfrm>
    </dsp:sp>
    <dsp:sp modelId="{3D3F14D6-AF58-4AB4-96C2-4ED0B2835289}">
      <dsp:nvSpPr>
        <dsp:cNvPr id="0" name=""/>
        <dsp:cNvSpPr/>
      </dsp:nvSpPr>
      <dsp:spPr>
        <a:xfrm rot="1800000">
          <a:off x="4456653" y="38394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570111" y="3786013"/>
        <a:ext cx="117206" cy="117206"/>
      </dsp:txXfrm>
    </dsp:sp>
    <dsp:sp modelId="{FDF4A209-78B9-4FA5-A90E-F45C9968CADD}">
      <dsp:nvSpPr>
        <dsp:cNvPr id="0" name=""/>
        <dsp:cNvSpPr/>
      </dsp:nvSpPr>
      <dsp:spPr>
        <a:xfrm>
          <a:off x="6609673" y="4303471"/>
          <a:ext cx="508701" cy="50870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President</a:t>
          </a:r>
        </a:p>
      </dsp:txBody>
      <dsp:txXfrm>
        <a:off x="6684171" y="4377969"/>
        <a:ext cx="359705" cy="359705"/>
      </dsp:txXfrm>
    </dsp:sp>
    <dsp:sp modelId="{B4318DCF-DB06-45EA-953E-ADFC4856D4C6}">
      <dsp:nvSpPr>
        <dsp:cNvPr id="0" name=""/>
        <dsp:cNvSpPr/>
      </dsp:nvSpPr>
      <dsp:spPr>
        <a:xfrm rot="2600000">
          <a:off x="4258879" y="4105063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372337" y="4051670"/>
        <a:ext cx="117206" cy="117206"/>
      </dsp:txXfrm>
    </dsp:sp>
    <dsp:sp modelId="{5574A116-DAE5-4C6B-902C-FA13CF26396D}">
      <dsp:nvSpPr>
        <dsp:cNvPr id="0" name=""/>
        <dsp:cNvSpPr/>
      </dsp:nvSpPr>
      <dsp:spPr>
        <a:xfrm>
          <a:off x="6214124" y="4834786"/>
          <a:ext cx="508701" cy="5087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Chancellor</a:t>
          </a:r>
        </a:p>
      </dsp:txBody>
      <dsp:txXfrm>
        <a:off x="6288622" y="4909284"/>
        <a:ext cx="359705" cy="359705"/>
      </dsp:txXfrm>
    </dsp:sp>
    <dsp:sp modelId="{E0CFA52A-A590-41D5-B28D-5C04553ECE2F}">
      <dsp:nvSpPr>
        <dsp:cNvPr id="0" name=""/>
        <dsp:cNvSpPr/>
      </dsp:nvSpPr>
      <dsp:spPr>
        <a:xfrm rot="3400000">
          <a:off x="4005170" y="4317949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118629" y="4264557"/>
        <a:ext cx="117206" cy="117206"/>
      </dsp:txXfrm>
    </dsp:sp>
    <dsp:sp modelId="{D8215451-CA82-455A-8264-68C2626F70CA}">
      <dsp:nvSpPr>
        <dsp:cNvPr id="0" name=""/>
        <dsp:cNvSpPr/>
      </dsp:nvSpPr>
      <dsp:spPr>
        <a:xfrm>
          <a:off x="5706707" y="5260559"/>
          <a:ext cx="508701" cy="5087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Chancellor</a:t>
          </a:r>
        </a:p>
      </dsp:txBody>
      <dsp:txXfrm>
        <a:off x="5781205" y="5335057"/>
        <a:ext cx="359705" cy="359705"/>
      </dsp:txXfrm>
    </dsp:sp>
    <dsp:sp modelId="{8D44FB51-FBDB-48A3-B7B8-FA821303E42A}">
      <dsp:nvSpPr>
        <dsp:cNvPr id="0" name=""/>
        <dsp:cNvSpPr/>
      </dsp:nvSpPr>
      <dsp:spPr>
        <a:xfrm rot="4200000">
          <a:off x="3709206" y="4466588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822664" y="4413196"/>
        <a:ext cx="117206" cy="117206"/>
      </dsp:txXfrm>
    </dsp:sp>
    <dsp:sp modelId="{0D54BECF-B428-42D7-954D-DBF2F91131CC}">
      <dsp:nvSpPr>
        <dsp:cNvPr id="0" name=""/>
        <dsp:cNvSpPr/>
      </dsp:nvSpPr>
      <dsp:spPr>
        <a:xfrm>
          <a:off x="5114778" y="5557837"/>
          <a:ext cx="508701" cy="5087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Chancellor</a:t>
          </a:r>
        </a:p>
      </dsp:txBody>
      <dsp:txXfrm>
        <a:off x="5189276" y="5632335"/>
        <a:ext cx="359705" cy="359705"/>
      </dsp:txXfrm>
    </dsp:sp>
    <dsp:sp modelId="{FD8A2F7E-9C85-4AB2-8CBD-3EA26DAE9F3A}">
      <dsp:nvSpPr>
        <dsp:cNvPr id="0" name=""/>
        <dsp:cNvSpPr/>
      </dsp:nvSpPr>
      <dsp:spPr>
        <a:xfrm rot="5000000">
          <a:off x="3386941" y="454296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00399" y="4489574"/>
        <a:ext cx="117206" cy="117206"/>
      </dsp:txXfrm>
    </dsp:sp>
    <dsp:sp modelId="{C314B9D2-97F9-421A-A860-7FDE54475CD1}">
      <dsp:nvSpPr>
        <dsp:cNvPr id="0" name=""/>
        <dsp:cNvSpPr/>
      </dsp:nvSpPr>
      <dsp:spPr>
        <a:xfrm>
          <a:off x="4470247" y="5710593"/>
          <a:ext cx="508701" cy="5087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Chancellor</a:t>
          </a:r>
        </a:p>
      </dsp:txBody>
      <dsp:txXfrm>
        <a:off x="4544745" y="5785091"/>
        <a:ext cx="359705" cy="359705"/>
      </dsp:txXfrm>
    </dsp:sp>
    <dsp:sp modelId="{5A612E8E-D1E6-4BA9-877D-DF48BF02AB45}">
      <dsp:nvSpPr>
        <dsp:cNvPr id="0" name=""/>
        <dsp:cNvSpPr/>
      </dsp:nvSpPr>
      <dsp:spPr>
        <a:xfrm rot="5800000">
          <a:off x="3055748" y="454296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169206" y="4489574"/>
        <a:ext cx="117206" cy="117206"/>
      </dsp:txXfrm>
    </dsp:sp>
    <dsp:sp modelId="{2DF23F9C-0F7B-46B3-874F-F4C62E0F3010}">
      <dsp:nvSpPr>
        <dsp:cNvPr id="0" name=""/>
        <dsp:cNvSpPr/>
      </dsp:nvSpPr>
      <dsp:spPr>
        <a:xfrm>
          <a:off x="3807862" y="5710593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3882360" y="5785091"/>
        <a:ext cx="359705" cy="359705"/>
      </dsp:txXfrm>
    </dsp:sp>
    <dsp:sp modelId="{B6FB88CE-FAF7-4A5F-8C0F-FBFA3436FBFB}">
      <dsp:nvSpPr>
        <dsp:cNvPr id="0" name=""/>
        <dsp:cNvSpPr/>
      </dsp:nvSpPr>
      <dsp:spPr>
        <a:xfrm rot="6600000">
          <a:off x="2733483" y="4466588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846941" y="4413196"/>
        <a:ext cx="117206" cy="117206"/>
      </dsp:txXfrm>
    </dsp:sp>
    <dsp:sp modelId="{0C97C6C9-5A38-419A-9F2B-B3BEA8F67789}">
      <dsp:nvSpPr>
        <dsp:cNvPr id="0" name=""/>
        <dsp:cNvSpPr/>
      </dsp:nvSpPr>
      <dsp:spPr>
        <a:xfrm>
          <a:off x="3163332" y="5557837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3237830" y="5632335"/>
        <a:ext cx="359705" cy="359705"/>
      </dsp:txXfrm>
    </dsp:sp>
    <dsp:sp modelId="{010B7F31-2AA8-4259-816D-3E45B78CD3E2}">
      <dsp:nvSpPr>
        <dsp:cNvPr id="0" name=""/>
        <dsp:cNvSpPr/>
      </dsp:nvSpPr>
      <dsp:spPr>
        <a:xfrm rot="7400000">
          <a:off x="2437518" y="4317949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550976" y="4264557"/>
        <a:ext cx="117206" cy="117206"/>
      </dsp:txXfrm>
    </dsp:sp>
    <dsp:sp modelId="{6DF670F9-0D3E-4A05-A619-6DAF71A6CFF5}">
      <dsp:nvSpPr>
        <dsp:cNvPr id="0" name=""/>
        <dsp:cNvSpPr/>
      </dsp:nvSpPr>
      <dsp:spPr>
        <a:xfrm>
          <a:off x="2571402" y="5260559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2645900" y="5335057"/>
        <a:ext cx="359705" cy="359705"/>
      </dsp:txXfrm>
    </dsp:sp>
    <dsp:sp modelId="{EE4D8280-A9D4-4828-9702-AE48A31E481F}">
      <dsp:nvSpPr>
        <dsp:cNvPr id="0" name=""/>
        <dsp:cNvSpPr/>
      </dsp:nvSpPr>
      <dsp:spPr>
        <a:xfrm rot="8200000">
          <a:off x="2183810" y="4105063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297268" y="4051670"/>
        <a:ext cx="117206" cy="117206"/>
      </dsp:txXfrm>
    </dsp:sp>
    <dsp:sp modelId="{D36DE5DD-9C7A-42CB-972B-C8D72004F1F4}">
      <dsp:nvSpPr>
        <dsp:cNvPr id="0" name=""/>
        <dsp:cNvSpPr/>
      </dsp:nvSpPr>
      <dsp:spPr>
        <a:xfrm>
          <a:off x="2063986" y="4834786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2138484" y="4909284"/>
        <a:ext cx="359705" cy="359705"/>
      </dsp:txXfrm>
    </dsp:sp>
    <dsp:sp modelId="{9F16F8AF-0BDA-4A77-BE29-92DE1BC0E98F}">
      <dsp:nvSpPr>
        <dsp:cNvPr id="0" name=""/>
        <dsp:cNvSpPr/>
      </dsp:nvSpPr>
      <dsp:spPr>
        <a:xfrm rot="9000000">
          <a:off x="1986035" y="38394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099493" y="3786013"/>
        <a:ext cx="117206" cy="117206"/>
      </dsp:txXfrm>
    </dsp:sp>
    <dsp:sp modelId="{54F242F3-D9B6-4145-9F71-0F8CBFD19FED}">
      <dsp:nvSpPr>
        <dsp:cNvPr id="0" name=""/>
        <dsp:cNvSpPr/>
      </dsp:nvSpPr>
      <dsp:spPr>
        <a:xfrm>
          <a:off x="1668437" y="4303471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1742935" y="4377969"/>
        <a:ext cx="359705" cy="359705"/>
      </dsp:txXfrm>
    </dsp:sp>
    <dsp:sp modelId="{2DE3BF1F-2C6A-48D6-95C0-4785C32E27F5}">
      <dsp:nvSpPr>
        <dsp:cNvPr id="0" name=""/>
        <dsp:cNvSpPr/>
      </dsp:nvSpPr>
      <dsp:spPr>
        <a:xfrm rot="9800000">
          <a:off x="1854857" y="3535299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968315" y="3481906"/>
        <a:ext cx="117206" cy="117206"/>
      </dsp:txXfrm>
    </dsp:sp>
    <dsp:sp modelId="{0DED3D74-08F9-479F-BC32-893CB25C40E8}">
      <dsp:nvSpPr>
        <dsp:cNvPr id="0" name=""/>
        <dsp:cNvSpPr/>
      </dsp:nvSpPr>
      <dsp:spPr>
        <a:xfrm>
          <a:off x="1406079" y="3695258"/>
          <a:ext cx="508701" cy="5087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VP</a:t>
          </a:r>
        </a:p>
      </dsp:txBody>
      <dsp:txXfrm>
        <a:off x="1480577" y="3769756"/>
        <a:ext cx="359705" cy="359705"/>
      </dsp:txXfrm>
    </dsp:sp>
    <dsp:sp modelId="{41EE2BCD-7380-4610-BBEC-7A5D046C1D96}">
      <dsp:nvSpPr>
        <dsp:cNvPr id="0" name=""/>
        <dsp:cNvSpPr/>
      </dsp:nvSpPr>
      <dsp:spPr>
        <a:xfrm rot="10600000">
          <a:off x="1797346" y="3209138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910804" y="3155745"/>
        <a:ext cx="117206" cy="117206"/>
      </dsp:txXfrm>
    </dsp:sp>
    <dsp:sp modelId="{08A2B460-A6FB-4FF8-9C19-F0C833351409}">
      <dsp:nvSpPr>
        <dsp:cNvPr id="0" name=""/>
        <dsp:cNvSpPr/>
      </dsp:nvSpPr>
      <dsp:spPr>
        <a:xfrm>
          <a:off x="1291057" y="3042936"/>
          <a:ext cx="508701" cy="50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Lawyer</a:t>
          </a:r>
        </a:p>
      </dsp:txBody>
      <dsp:txXfrm>
        <a:off x="1365555" y="3117434"/>
        <a:ext cx="359705" cy="359705"/>
      </dsp:txXfrm>
    </dsp:sp>
    <dsp:sp modelId="{4DDE4E43-DA88-4E29-9DB2-6398FF0A401A}">
      <dsp:nvSpPr>
        <dsp:cNvPr id="0" name=""/>
        <dsp:cNvSpPr/>
      </dsp:nvSpPr>
      <dsp:spPr>
        <a:xfrm rot="11400000">
          <a:off x="1816603" y="2878506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930061" y="2825113"/>
        <a:ext cx="117206" cy="117206"/>
      </dsp:txXfrm>
    </dsp:sp>
    <dsp:sp modelId="{B3EC6B78-3A11-45C2-AC89-A4A058473B2E}">
      <dsp:nvSpPr>
        <dsp:cNvPr id="0" name=""/>
        <dsp:cNvSpPr/>
      </dsp:nvSpPr>
      <dsp:spPr>
        <a:xfrm>
          <a:off x="1329572" y="2381671"/>
          <a:ext cx="508701" cy="50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Lawyer</a:t>
          </a:r>
        </a:p>
      </dsp:txBody>
      <dsp:txXfrm>
        <a:off x="1404070" y="2456169"/>
        <a:ext cx="359705" cy="359705"/>
      </dsp:txXfrm>
    </dsp:sp>
    <dsp:sp modelId="{429E7835-1CBF-4107-AADA-E52D58C12512}">
      <dsp:nvSpPr>
        <dsp:cNvPr id="0" name=""/>
        <dsp:cNvSpPr/>
      </dsp:nvSpPr>
      <dsp:spPr>
        <a:xfrm rot="12200000">
          <a:off x="1911590" y="256122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025048" y="2507834"/>
        <a:ext cx="117206" cy="117206"/>
      </dsp:txXfrm>
    </dsp:sp>
    <dsp:sp modelId="{D26AF10B-A3E0-4F24-AC7D-2E9A6BEDD86B}">
      <dsp:nvSpPr>
        <dsp:cNvPr id="0" name=""/>
        <dsp:cNvSpPr/>
      </dsp:nvSpPr>
      <dsp:spPr>
        <a:xfrm>
          <a:off x="1519546" y="1747113"/>
          <a:ext cx="508701" cy="50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Lawyer</a:t>
          </a:r>
        </a:p>
      </dsp:txBody>
      <dsp:txXfrm>
        <a:off x="1594044" y="1821611"/>
        <a:ext cx="359705" cy="359705"/>
      </dsp:txXfrm>
    </dsp:sp>
    <dsp:sp modelId="{9BE819B6-0AA4-4E59-B5AB-54654E343460}">
      <dsp:nvSpPr>
        <dsp:cNvPr id="0" name=""/>
        <dsp:cNvSpPr/>
      </dsp:nvSpPr>
      <dsp:spPr>
        <a:xfrm rot="13000000">
          <a:off x="2077186" y="22744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190644" y="2221013"/>
        <a:ext cx="117206" cy="117206"/>
      </dsp:txXfrm>
    </dsp:sp>
    <dsp:sp modelId="{A3ABFA72-93F7-4293-A229-38C72D8EEF4B}">
      <dsp:nvSpPr>
        <dsp:cNvPr id="0" name=""/>
        <dsp:cNvSpPr/>
      </dsp:nvSpPr>
      <dsp:spPr>
        <a:xfrm>
          <a:off x="1850739" y="1173471"/>
          <a:ext cx="508701" cy="50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Lawyer</a:t>
          </a:r>
        </a:p>
      </dsp:txBody>
      <dsp:txXfrm>
        <a:off x="1925237" y="1247969"/>
        <a:ext cx="359705" cy="359705"/>
      </dsp:txXfrm>
    </dsp:sp>
    <dsp:sp modelId="{9AC3D70C-C5AF-4ADD-9A02-7E70596CD8FA}">
      <dsp:nvSpPr>
        <dsp:cNvPr id="0" name=""/>
        <dsp:cNvSpPr/>
      </dsp:nvSpPr>
      <dsp:spPr>
        <a:xfrm rot="13800000">
          <a:off x="2304464" y="2033505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417923" y="1980112"/>
        <a:ext cx="117206" cy="117206"/>
      </dsp:txXfrm>
    </dsp:sp>
    <dsp:sp modelId="{FD29473E-BA50-4E16-994D-27366EEFE48A}">
      <dsp:nvSpPr>
        <dsp:cNvPr id="0" name=""/>
        <dsp:cNvSpPr/>
      </dsp:nvSpPr>
      <dsp:spPr>
        <a:xfrm>
          <a:off x="2305295" y="691669"/>
          <a:ext cx="508701" cy="50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Lawyer</a:t>
          </a:r>
        </a:p>
      </dsp:txBody>
      <dsp:txXfrm>
        <a:off x="2379793" y="766167"/>
        <a:ext cx="359705" cy="359705"/>
      </dsp:txXfrm>
    </dsp:sp>
    <dsp:sp modelId="{E07F8900-7953-4184-B3CA-9823409B4D38}">
      <dsp:nvSpPr>
        <dsp:cNvPr id="0" name=""/>
        <dsp:cNvSpPr/>
      </dsp:nvSpPr>
      <dsp:spPr>
        <a:xfrm rot="14600000">
          <a:off x="2581172" y="1851511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694630" y="1798119"/>
        <a:ext cx="117206" cy="117206"/>
      </dsp:txXfrm>
    </dsp:sp>
    <dsp:sp modelId="{99FE077B-EBF1-4831-B3D0-F3A6A3C4D1A3}">
      <dsp:nvSpPr>
        <dsp:cNvPr id="0" name=""/>
        <dsp:cNvSpPr/>
      </dsp:nvSpPr>
      <dsp:spPr>
        <a:xfrm>
          <a:off x="2858710" y="327683"/>
          <a:ext cx="508701" cy="50870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IA</a:t>
          </a:r>
        </a:p>
      </dsp:txBody>
      <dsp:txXfrm>
        <a:off x="2933208" y="402181"/>
        <a:ext cx="359705" cy="359705"/>
      </dsp:txXfrm>
    </dsp:sp>
    <dsp:sp modelId="{34584760-573B-4979-9551-29CCCE02F861}">
      <dsp:nvSpPr>
        <dsp:cNvPr id="0" name=""/>
        <dsp:cNvSpPr/>
      </dsp:nvSpPr>
      <dsp:spPr>
        <a:xfrm rot="15400000">
          <a:off x="2892391" y="1738237"/>
          <a:ext cx="2344122" cy="10420"/>
        </a:xfrm>
        <a:custGeom>
          <a:avLst/>
          <a:gdLst/>
          <a:ahLst/>
          <a:cxnLst/>
          <a:rect l="0" t="0" r="0" b="0"/>
          <a:pathLst>
            <a:path>
              <a:moveTo>
                <a:pt x="0" y="5210"/>
              </a:moveTo>
              <a:lnTo>
                <a:pt x="2344122" y="52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005849" y="1684844"/>
        <a:ext cx="117206" cy="117206"/>
      </dsp:txXfrm>
    </dsp:sp>
    <dsp:sp modelId="{91084395-D0CC-4A01-8F47-4F7B133ADBAC}">
      <dsp:nvSpPr>
        <dsp:cNvPr id="0" name=""/>
        <dsp:cNvSpPr/>
      </dsp:nvSpPr>
      <dsp:spPr>
        <a:xfrm>
          <a:off x="3481148" y="101133"/>
          <a:ext cx="508701" cy="5087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FC</a:t>
          </a:r>
          <a:br>
            <a:rPr lang="en-US" sz="600" kern="1200" dirty="0"/>
          </a:br>
          <a:endParaRPr lang="en-US" sz="600" kern="1200" dirty="0"/>
        </a:p>
      </dsp:txBody>
      <dsp:txXfrm>
        <a:off x="3555646" y="175631"/>
        <a:ext cx="359705" cy="35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7E2345-64DB-4B42-B0A1-67A2BE3AA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2EB13-8212-44AF-8E4B-2BD8598D1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8F53F-D1FA-4C71-AAEC-13FC7D25D7B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B4CA-F7EF-4DCC-B770-1C4C936F43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28FE4-EA31-49FC-A58C-2554347C5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E337E-746E-4873-B8B3-8B0F66932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8823" indent="-284164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6652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1313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5974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0635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5293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09956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4617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DF6639-244C-442A-9C5B-58D5B5C4B198}" type="slidenum">
              <a:rPr lang="en-US" altLang="en-US" sz="120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37" y="4502021"/>
            <a:ext cx="5140537" cy="4345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758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Syed Farook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9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5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8823" indent="-284164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6652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1313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5974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0635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5293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09956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4617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DF6639-244C-442A-9C5B-58D5B5C4B198}" type="slidenum">
              <a:rPr lang="en-US" altLang="en-US" sz="1200"/>
              <a:pPr eaLnBrk="1" hangingPunct="1"/>
              <a:t>31</a:t>
            </a:fld>
            <a:endParaRPr lang="en-US" alt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37" y="4502021"/>
            <a:ext cx="5140537" cy="4345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5893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38823" indent="-284164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36652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1313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45974" indent="-22733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0635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55293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09956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64617" indent="-227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DF6639-244C-442A-9C5B-58D5B5C4B198}" type="slidenum">
              <a:rPr lang="en-US" altLang="en-US" sz="1200"/>
              <a:pPr eaLnBrk="1" hangingPunct="1"/>
              <a:t>32</a:t>
            </a:fld>
            <a:endParaRPr lang="en-US" alt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337" y="4502021"/>
            <a:ext cx="5140537" cy="4345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047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9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Translate Data into Information</a:t>
            </a:r>
          </a:p>
          <a:p>
            <a:r>
              <a:rPr lang="en-US" dirty="0"/>
              <a:t>Formulate Clear Intent </a:t>
            </a:r>
          </a:p>
          <a:p>
            <a:r>
              <a:rPr lang="en-US" dirty="0"/>
              <a:t>Communicate Clearly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Past Practices, but Don’t Rely on Them</a:t>
            </a:r>
          </a:p>
          <a:p>
            <a:r>
              <a:rPr lang="en-US" dirty="0"/>
              <a:t>Expand Places to Seek Input</a:t>
            </a:r>
          </a:p>
          <a:p>
            <a:r>
              <a:rPr lang="en-US" dirty="0"/>
              <a:t>Flexibility and Contingency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Subject Matter Experts</a:t>
            </a:r>
          </a:p>
          <a:p>
            <a:r>
              <a:rPr lang="en-US" dirty="0"/>
              <a:t>Determine Essentials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goals</a:t>
            </a:r>
          </a:p>
          <a:p>
            <a:r>
              <a:rPr lang="en-US" dirty="0"/>
              <a:t>Continual Reassessment</a:t>
            </a:r>
          </a:p>
          <a:p>
            <a:r>
              <a:rPr lang="en-US" dirty="0"/>
              <a:t>Expand Listening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4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830707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82879" y="6208776"/>
            <a:ext cx="1938528" cy="53949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830707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830707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1589484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830707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93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BF46-58C6-4748-B951-45342BBB0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1589484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 userDrawn="1"/>
        </p:nvSpPr>
        <p:spPr bwMode="auto">
          <a:xfrm>
            <a:off x="1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4607720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 userDrawn="1"/>
        </p:nvSpPr>
        <p:spPr bwMode="auto">
          <a:xfrm>
            <a:off x="1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4607720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1589484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1589484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 userDrawn="1"/>
        </p:nvSpPr>
        <p:spPr bwMode="auto">
          <a:xfrm>
            <a:off x="1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4607720" y="1589484"/>
            <a:ext cx="4536281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72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830707"/>
            <a:ext cx="9144000" cy="5268516"/>
          </a:xfrm>
          <a:prstGeom prst="rect">
            <a:avLst/>
          </a:prstGeom>
          <a:solidFill>
            <a:srgbClr val="343434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2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D4D4D"/>
                </a:solidFill>
                <a:latin typeface="+mn-lt"/>
                <a:ea typeface="Franklin Gothic Book"/>
                <a:cs typeface="Helvetica Neue Bold Condensed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86" r:id="rId8"/>
    <p:sldLayoutId id="2147483694" r:id="rId9"/>
    <p:sldLayoutId id="2147483695" r:id="rId10"/>
    <p:sldLayoutId id="2147483696" r:id="rId11"/>
    <p:sldLayoutId id="2147483678" r:id="rId12"/>
    <p:sldLayoutId id="2147483687" r:id="rId13"/>
    <p:sldLayoutId id="2147483688" r:id="rId14"/>
    <p:sldLayoutId id="2147483697" r:id="rId15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>
          <a:solidFill>
            <a:schemeClr val="tx1"/>
          </a:solidFill>
          <a:latin typeface="+mj-lt"/>
          <a:ea typeface="+mn-ea"/>
          <a:cs typeface="+mn-cs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>
          <a:solidFill>
            <a:srgbClr val="9A9A9A"/>
          </a:solidFill>
          <a:latin typeface="+mn-lt"/>
          <a:ea typeface="Franklin Gothic Book"/>
          <a:cs typeface="Franklin Gothic Book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Franklin Gothic Book"/>
          <a:cs typeface="Franklin Gothic Book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Franklin Gothic Book"/>
          <a:cs typeface="Franklin Gothic Book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Franklin Gothic Book"/>
          <a:cs typeface="Franklin Gothic Book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Responding to Challenges in a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b="1" i="1" dirty="0"/>
              <a:t>olatile,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i="1" dirty="0"/>
              <a:t>ncertain,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/>
              <a:t>omplex and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dirty="0"/>
              <a:t>mbiguous Environment</a:t>
            </a:r>
            <a:br>
              <a:rPr lang="en-US" b="1" i="1" dirty="0"/>
            </a:br>
            <a:r>
              <a:rPr lang="en-US" b="1" i="1" dirty="0"/>
              <a:t>   </a:t>
            </a: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0FD337-1006-4BF4-80ED-561E767EFF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79981-2957-4424-9E82-CD6927165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" y="5933911"/>
            <a:ext cx="3152776" cy="80353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83D52C-7C50-4EC7-AE9E-58686BBB4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Patrick T. O’Rourke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Vice President, University Counsel and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Secretary of the Board of Regents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University of Colorado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Patrick.orourke@cu.edu</a:t>
            </a:r>
          </a:p>
        </p:txBody>
      </p:sp>
    </p:spTree>
    <p:extLst>
      <p:ext uri="{BB962C8B-B14F-4D97-AF65-F5344CB8AC3E}">
        <p14:creationId xmlns:p14="http://schemas.microsoft.com/office/powerpoint/2010/main" val="1104985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" y="243839"/>
            <a:ext cx="9048203" cy="6173585"/>
          </a:xfrm>
        </p:spPr>
      </p:pic>
    </p:spTree>
    <p:extLst>
      <p:ext uri="{BB962C8B-B14F-4D97-AF65-F5344CB8AC3E}">
        <p14:creationId xmlns:p14="http://schemas.microsoft.com/office/powerpoint/2010/main" val="696627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34931-DF82-44B9-ABF7-95EA76493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90271-3DA7-4E4F-AD2D-6FB24CF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car parked on a city street&#10;&#10;Description generated with very high confidence">
            <a:extLst>
              <a:ext uri="{FF2B5EF4-FFF2-40B4-BE49-F238E27FC236}">
                <a16:creationId xmlns:a16="http://schemas.microsoft.com/office/drawing/2014/main" id="{62F80F2A-4F36-41A0-8F38-9C2C54297B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593"/>
          <a:stretch>
            <a:fillRect/>
          </a:stretch>
        </p:blipFill>
        <p:spPr>
          <a:xfrm>
            <a:off x="0" y="519146"/>
            <a:ext cx="2881177" cy="2162140"/>
          </a:xfrm>
        </p:spPr>
      </p:pic>
      <p:pic>
        <p:nvPicPr>
          <p:cNvPr id="8" name="Picture 7" descr="A car parked on the side of a road&#10;&#10;Description generated with high confidence">
            <a:extLst>
              <a:ext uri="{FF2B5EF4-FFF2-40B4-BE49-F238E27FC236}">
                <a16:creationId xmlns:a16="http://schemas.microsoft.com/office/drawing/2014/main" id="{4A3D9967-4CBD-4298-9A94-FD8A3910A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74" y="2681286"/>
            <a:ext cx="3286125" cy="1714500"/>
          </a:xfrm>
          <a:prstGeom prst="rect">
            <a:avLst/>
          </a:prstGeom>
        </p:spPr>
      </p:pic>
      <p:pic>
        <p:nvPicPr>
          <p:cNvPr id="10" name="Picture 9" descr="A white car in front of a building&#10;&#10;Description generated with very high confidence">
            <a:extLst>
              <a:ext uri="{FF2B5EF4-FFF2-40B4-BE49-F238E27FC236}">
                <a16:creationId xmlns:a16="http://schemas.microsoft.com/office/drawing/2014/main" id="{E04E3A4A-260E-430D-9C73-9607CF0A7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99" y="4395786"/>
            <a:ext cx="3236120" cy="2157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48F42-51B5-48AB-96FD-847389483C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179"/>
            <a:ext cx="3494915" cy="8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" y="493222"/>
            <a:ext cx="8708255" cy="5896305"/>
          </a:xfrm>
        </p:spPr>
      </p:pic>
    </p:spTree>
    <p:extLst>
      <p:ext uri="{BB962C8B-B14F-4D97-AF65-F5344CB8AC3E}">
        <p14:creationId xmlns:p14="http://schemas.microsoft.com/office/powerpoint/2010/main" val="13564100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7" y="534080"/>
            <a:ext cx="8622738" cy="5838404"/>
          </a:xfrm>
        </p:spPr>
      </p:pic>
    </p:spTree>
    <p:extLst>
      <p:ext uri="{BB962C8B-B14F-4D97-AF65-F5344CB8AC3E}">
        <p14:creationId xmlns:p14="http://schemas.microsoft.com/office/powerpoint/2010/main" val="33758345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881"/>
            <a:ext cx="9147351" cy="5341910"/>
          </a:xfrm>
          <a:prstGeom prst="rect">
            <a:avLst/>
          </a:prstGeom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1482328" y="192644"/>
            <a:ext cx="766167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lvl="0">
              <a:lnSpc>
                <a:spcPct val="85000"/>
              </a:lnSpc>
            </a:pPr>
            <a:r>
              <a:rPr lang="en-US" sz="2400" dirty="0"/>
              <a:t>In the world we are in now, acceleration seems to be increasing. [That means] you don’t just move to a higher speed of change. The rate of change also gets faster … And when the rate of change eventually exceeds the ability to adapt you get ‘dislocation.’ </a:t>
            </a:r>
            <a:endParaRPr lang="en-US" sz="2400" dirty="0">
              <a:solidFill>
                <a:schemeClr val="tx1"/>
              </a:solidFill>
              <a:latin typeface="+mj-lt"/>
              <a:ea typeface="Franklin Gothic Book"/>
              <a:cs typeface="Helvetica Neue Bold Condensed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87626" y="5737324"/>
            <a:ext cx="4375547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3400" i="1" dirty="0">
              <a:solidFill>
                <a:schemeClr val="tx1"/>
              </a:solidFill>
              <a:ea typeface="Franklin Gothic Book"/>
              <a:cs typeface="Franklin Gothic Book"/>
              <a:sym typeface="Baskerville Italic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7A4ED-4739-4ACC-B824-0BBD9ACCE9BC}"/>
              </a:ext>
            </a:extLst>
          </p:cNvPr>
          <p:cNvSpPr txBox="1"/>
          <p:nvPr/>
        </p:nvSpPr>
        <p:spPr>
          <a:xfrm>
            <a:off x="2761156" y="5487148"/>
            <a:ext cx="58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Dislocation is when the whole environment is being altered so quickly that everyone starts to feel they can’t keep 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72102-E80B-4406-8142-B6FC21A33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" y="6198292"/>
            <a:ext cx="2588439" cy="6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91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87626" y="5737324"/>
            <a:ext cx="4375547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3400" i="1" dirty="0">
              <a:solidFill>
                <a:schemeClr val="tx1"/>
              </a:solidFill>
              <a:ea typeface="Franklin Gothic Book"/>
              <a:cs typeface="Franklin Gothic Book"/>
              <a:sym typeface="Baskerville Ital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72102-E80B-4406-8142-B6FC21A334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" y="6198292"/>
            <a:ext cx="2588439" cy="659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41" y="295282"/>
            <a:ext cx="2998970" cy="60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62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64" y="214734"/>
            <a:ext cx="5874443" cy="583840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BABBE-1614-46AC-A676-AA105EED9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6072627"/>
            <a:ext cx="3081501" cy="785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EBE9B-D6D1-4606-8BC8-8FC1EE5AEA14}"/>
              </a:ext>
            </a:extLst>
          </p:cNvPr>
          <p:cNvSpPr txBox="1"/>
          <p:nvPr/>
        </p:nvSpPr>
        <p:spPr>
          <a:xfrm>
            <a:off x="3962400" y="6155234"/>
            <a:ext cx="424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Nathan Bennett &amp; G. James </a:t>
            </a:r>
            <a:r>
              <a:rPr lang="en-US" sz="1200" b="1" dirty="0" err="1"/>
              <a:t>Lemonine</a:t>
            </a:r>
            <a:r>
              <a:rPr lang="en-US" sz="1200" b="1" dirty="0"/>
              <a:t>, </a:t>
            </a:r>
            <a:r>
              <a:rPr lang="en-US" sz="1200" b="1" i="1" dirty="0"/>
              <a:t>What VUCA Really Means for You, </a:t>
            </a:r>
            <a:r>
              <a:rPr lang="en-US" sz="1200" u="sng" dirty="0"/>
              <a:t>Harvard Business Review</a:t>
            </a:r>
            <a:r>
              <a:rPr lang="en-US" sz="1200" dirty="0"/>
              <a:t> (Jan-Feb 2014)</a:t>
            </a:r>
          </a:p>
        </p:txBody>
      </p:sp>
    </p:spTree>
    <p:extLst>
      <p:ext uri="{BB962C8B-B14F-4D97-AF65-F5344CB8AC3E}">
        <p14:creationId xmlns:p14="http://schemas.microsoft.com/office/powerpoint/2010/main" val="3193562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188" y="5165725"/>
            <a:ext cx="8786812" cy="714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559931-B8BA-4EC3-A79A-DE67A56BF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1145380"/>
            <a:ext cx="6091535" cy="33599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E368C4-48AF-46D0-95B5-8B3C67C6DA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" y="6013046"/>
            <a:ext cx="2842278" cy="7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C2E63-7EC8-4277-B4AB-3696BE4D1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E361D-BC58-4F70-B621-CD472D64FB8F}"/>
              </a:ext>
            </a:extLst>
          </p:cNvPr>
          <p:cNvSpPr/>
          <p:nvPr/>
        </p:nvSpPr>
        <p:spPr>
          <a:xfrm>
            <a:off x="1257300" y="2551837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Translate Data into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Formulate Clear Intent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Communicate Clearly</a:t>
            </a:r>
          </a:p>
        </p:txBody>
      </p:sp>
    </p:spTree>
    <p:extLst>
      <p:ext uri="{BB962C8B-B14F-4D97-AF65-F5344CB8AC3E}">
        <p14:creationId xmlns:p14="http://schemas.microsoft.com/office/powerpoint/2010/main" val="12341155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188" y="5165725"/>
            <a:ext cx="8786812" cy="714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559931-B8BA-4EC3-A79A-DE67A56BF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1344974"/>
            <a:ext cx="6091535" cy="2960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CA73F-1E9B-40FF-8BA8-FEEF50BD70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8479"/>
            <a:ext cx="3411664" cy="8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21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5037-324E-4355-B082-7805B38DF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7C3B36-359F-4AB6-BA3A-F467E0BDC35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0164133"/>
              </p:ext>
            </p:extLst>
          </p:nvPr>
        </p:nvGraphicFramePr>
        <p:xfrm>
          <a:off x="394010" y="454132"/>
          <a:ext cx="8786812" cy="624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6725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8864E-CF59-4827-859E-5D8EBA7ED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20A02-7CA1-4A1C-9DA0-647CC27FA240}"/>
              </a:ext>
            </a:extLst>
          </p:cNvPr>
          <p:cNvSpPr/>
          <p:nvPr/>
        </p:nvSpPr>
        <p:spPr>
          <a:xfrm>
            <a:off x="1514475" y="2521059"/>
            <a:ext cx="624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Consider Past Practices, but Don’t Rely on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Expand Places to Seek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Flexibility and Contingency Planning</a:t>
            </a:r>
          </a:p>
        </p:txBody>
      </p:sp>
    </p:spTree>
    <p:extLst>
      <p:ext uri="{BB962C8B-B14F-4D97-AF65-F5344CB8AC3E}">
        <p14:creationId xmlns:p14="http://schemas.microsoft.com/office/powerpoint/2010/main" val="16050766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188" y="5165725"/>
            <a:ext cx="8786812" cy="714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559931-B8BA-4EC3-A79A-DE67A56BF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60" y="1344974"/>
            <a:ext cx="5470962" cy="2960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8A19C-B129-40E6-89D9-A5D3727FE4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918"/>
            <a:ext cx="3323620" cy="8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865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C046DE-EEA2-459B-9E40-89BF3EC30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B25EB-3176-4E76-81DE-CE4F748D2C6B}"/>
              </a:ext>
            </a:extLst>
          </p:cNvPr>
          <p:cNvSpPr/>
          <p:nvPr/>
        </p:nvSpPr>
        <p:spPr>
          <a:xfrm>
            <a:off x="1485900" y="2890391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Develop Subject Matter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Determine Essentials</a:t>
            </a:r>
          </a:p>
        </p:txBody>
      </p:sp>
    </p:spTree>
    <p:extLst>
      <p:ext uri="{BB962C8B-B14F-4D97-AF65-F5344CB8AC3E}">
        <p14:creationId xmlns:p14="http://schemas.microsoft.com/office/powerpoint/2010/main" val="12206075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57188" y="5165725"/>
            <a:ext cx="8786812" cy="714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559931-B8BA-4EC3-A79A-DE67A56BF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1505716"/>
            <a:ext cx="6091535" cy="263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3D9578-94BD-4B24-AE01-16B0B70C1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" y="5700429"/>
            <a:ext cx="4300830" cy="10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31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243AD-9A67-444E-B984-BBAAFAB63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89C021-7C8C-4C78-B5E2-550CF30693F3}"/>
              </a:ext>
            </a:extLst>
          </p:cNvPr>
          <p:cNvSpPr/>
          <p:nvPr/>
        </p:nvSpPr>
        <p:spPr>
          <a:xfrm>
            <a:off x="1300162" y="2729210"/>
            <a:ext cx="6543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Define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Continual Reassessment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Expand Listening</a:t>
            </a:r>
          </a:p>
        </p:txBody>
      </p:sp>
    </p:spTree>
    <p:extLst>
      <p:ext uri="{BB962C8B-B14F-4D97-AF65-F5344CB8AC3E}">
        <p14:creationId xmlns:p14="http://schemas.microsoft.com/office/powerpoint/2010/main" val="27698585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Today’s  Compliance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388" y="799976"/>
            <a:ext cx="8786812" cy="73152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VUCA?</a:t>
            </a:r>
          </a:p>
          <a:p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3" y="2037349"/>
            <a:ext cx="8340328" cy="4411266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167431" y="1778388"/>
            <a:ext cx="45318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1400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High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86408" y="5905021"/>
            <a:ext cx="42527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1400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Low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661914" y="6362230"/>
            <a:ext cx="42527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Low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8572742" y="6416363"/>
            <a:ext cx="45318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/>
            <a:r>
              <a:rPr lang="en-US" sz="1400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High</a:t>
            </a: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437554" y="2228221"/>
            <a:ext cx="0" cy="3545086"/>
          </a:xfrm>
          <a:prstGeom prst="line">
            <a:avLst/>
          </a:prstGeom>
          <a:noFill/>
          <a:ln w="38100" cap="flat">
            <a:solidFill>
              <a:srgbClr val="4D4D4D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>
              <a:latin typeface="+mj-lt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H="1">
            <a:off x="1145232" y="6358202"/>
            <a:ext cx="7365876" cy="0"/>
          </a:xfrm>
          <a:prstGeom prst="line">
            <a:avLst/>
          </a:prstGeom>
          <a:noFill/>
          <a:ln w="38100" cap="flat">
            <a:solidFill>
              <a:srgbClr val="4D4D4D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>
              <a:latin typeface="+mj-lt"/>
            </a:endParaRPr>
          </a:p>
        </p:txBody>
      </p:sp>
      <p:sp>
        <p:nvSpPr>
          <p:cNvPr id="13" name="AutoShape 27"/>
          <p:cNvSpPr>
            <a:spLocks/>
          </p:cNvSpPr>
          <p:nvPr/>
        </p:nvSpPr>
        <p:spPr bwMode="auto">
          <a:xfrm rot="16200000">
            <a:off x="-1074352" y="3848402"/>
            <a:ext cx="2677790" cy="31030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7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Franklin Gothic Book"/>
                <a:cs typeface="Helvetica Neue Bold Condensed" charset="0"/>
              </a:rPr>
              <a:t>Business Risk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3493739" y="6448615"/>
            <a:ext cx="2678907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17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Franklin Gothic Book"/>
                <a:cs typeface="Helvetica Neue Bold Condensed" charset="0"/>
              </a:rPr>
              <a:t>Legal Risk</a:t>
            </a:r>
          </a:p>
        </p:txBody>
      </p:sp>
      <p:sp>
        <p:nvSpPr>
          <p:cNvPr id="20" name="AutoShape 34"/>
          <p:cNvSpPr>
            <a:spLocks/>
          </p:cNvSpPr>
          <p:nvPr/>
        </p:nvSpPr>
        <p:spPr bwMode="auto">
          <a:xfrm>
            <a:off x="2020341" y="5153810"/>
            <a:ext cx="504528" cy="363885"/>
          </a:xfrm>
          <a:custGeom>
            <a:avLst/>
            <a:gdLst/>
            <a:ahLst/>
            <a:cxnLst/>
            <a:rect l="0" t="0" r="r" b="b"/>
            <a:pathLst>
              <a:path w="20232" h="21388">
                <a:moveTo>
                  <a:pt x="1285" y="7947"/>
                </a:moveTo>
                <a:lnTo>
                  <a:pt x="3131" y="18395"/>
                </a:lnTo>
                <a:cubicBezTo>
                  <a:pt x="3131" y="18395"/>
                  <a:pt x="3373" y="21388"/>
                  <a:pt x="9997" y="21388"/>
                </a:cubicBezTo>
                <a:cubicBezTo>
                  <a:pt x="16622" y="21388"/>
                  <a:pt x="16983" y="18864"/>
                  <a:pt x="16983" y="18864"/>
                </a:cubicBezTo>
                <a:lnTo>
                  <a:pt x="18509" y="8358"/>
                </a:lnTo>
                <a:cubicBezTo>
                  <a:pt x="18509" y="8358"/>
                  <a:pt x="21279" y="6597"/>
                  <a:pt x="19793" y="5188"/>
                </a:cubicBezTo>
                <a:cubicBezTo>
                  <a:pt x="18308" y="3779"/>
                  <a:pt x="18348" y="3779"/>
                  <a:pt x="17906" y="3779"/>
                </a:cubicBezTo>
                <a:cubicBezTo>
                  <a:pt x="17465" y="3779"/>
                  <a:pt x="16381" y="4190"/>
                  <a:pt x="16100" y="3779"/>
                </a:cubicBezTo>
                <a:cubicBezTo>
                  <a:pt x="15819" y="3368"/>
                  <a:pt x="15779" y="2722"/>
                  <a:pt x="15377" y="2488"/>
                </a:cubicBezTo>
                <a:cubicBezTo>
                  <a:pt x="14976" y="2254"/>
                  <a:pt x="15176" y="2958"/>
                  <a:pt x="14735" y="2488"/>
                </a:cubicBezTo>
                <a:cubicBezTo>
                  <a:pt x="14293" y="2019"/>
                  <a:pt x="14333" y="1256"/>
                  <a:pt x="14012" y="1197"/>
                </a:cubicBezTo>
                <a:cubicBezTo>
                  <a:pt x="13691" y="1138"/>
                  <a:pt x="13530" y="1432"/>
                  <a:pt x="13370" y="1490"/>
                </a:cubicBezTo>
                <a:cubicBezTo>
                  <a:pt x="13209" y="1549"/>
                  <a:pt x="13771" y="1549"/>
                  <a:pt x="12607" y="1490"/>
                </a:cubicBezTo>
                <a:cubicBezTo>
                  <a:pt x="11443" y="1432"/>
                  <a:pt x="11202" y="1490"/>
                  <a:pt x="11121" y="1197"/>
                </a:cubicBezTo>
                <a:cubicBezTo>
                  <a:pt x="11041" y="903"/>
                  <a:pt x="10921" y="669"/>
                  <a:pt x="10720" y="727"/>
                </a:cubicBezTo>
                <a:cubicBezTo>
                  <a:pt x="10519" y="786"/>
                  <a:pt x="10559" y="1314"/>
                  <a:pt x="10319" y="903"/>
                </a:cubicBezTo>
                <a:cubicBezTo>
                  <a:pt x="10077" y="493"/>
                  <a:pt x="10519" y="316"/>
                  <a:pt x="9957" y="199"/>
                </a:cubicBezTo>
                <a:cubicBezTo>
                  <a:pt x="9395" y="82"/>
                  <a:pt x="9114" y="140"/>
                  <a:pt x="8913" y="140"/>
                </a:cubicBezTo>
                <a:cubicBezTo>
                  <a:pt x="8712" y="140"/>
                  <a:pt x="8391" y="-212"/>
                  <a:pt x="8030" y="199"/>
                </a:cubicBezTo>
                <a:cubicBezTo>
                  <a:pt x="7669" y="610"/>
                  <a:pt x="7909" y="258"/>
                  <a:pt x="7669" y="610"/>
                </a:cubicBezTo>
                <a:cubicBezTo>
                  <a:pt x="7428" y="962"/>
                  <a:pt x="7106" y="1021"/>
                  <a:pt x="6986" y="1373"/>
                </a:cubicBezTo>
                <a:cubicBezTo>
                  <a:pt x="6865" y="1725"/>
                  <a:pt x="6825" y="2019"/>
                  <a:pt x="6504" y="2078"/>
                </a:cubicBezTo>
                <a:cubicBezTo>
                  <a:pt x="6183" y="2136"/>
                  <a:pt x="6103" y="3310"/>
                  <a:pt x="5580" y="3486"/>
                </a:cubicBezTo>
                <a:cubicBezTo>
                  <a:pt x="5059" y="3662"/>
                  <a:pt x="4978" y="3956"/>
                  <a:pt x="4658" y="3779"/>
                </a:cubicBezTo>
                <a:cubicBezTo>
                  <a:pt x="4336" y="3603"/>
                  <a:pt x="3975" y="3251"/>
                  <a:pt x="3654" y="3897"/>
                </a:cubicBezTo>
                <a:cubicBezTo>
                  <a:pt x="3332" y="4542"/>
                  <a:pt x="1767" y="3956"/>
                  <a:pt x="1325" y="4307"/>
                </a:cubicBezTo>
                <a:cubicBezTo>
                  <a:pt x="883" y="4660"/>
                  <a:pt x="-321" y="5423"/>
                  <a:pt x="80" y="6362"/>
                </a:cubicBezTo>
                <a:cubicBezTo>
                  <a:pt x="482" y="7301"/>
                  <a:pt x="1285" y="7947"/>
                  <a:pt x="1285" y="7947"/>
                </a:cubicBezTo>
                <a:close/>
                <a:moveTo>
                  <a:pt x="1285" y="7947"/>
                </a:moveTo>
              </a:path>
            </a:pathLst>
          </a:custGeom>
          <a:solidFill>
            <a:srgbClr val="343434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>
              <a:latin typeface="+mj-lt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288106" y="2214827"/>
            <a:ext cx="2668861" cy="261194"/>
            <a:chOff x="0" y="27"/>
            <a:chExt cx="2391" cy="234"/>
          </a:xfrm>
        </p:grpSpPr>
        <p:sp>
          <p:nvSpPr>
            <p:cNvPr id="42" name="Oval 41"/>
            <p:cNvSpPr>
              <a:spLocks/>
            </p:cNvSpPr>
            <p:nvPr/>
          </p:nvSpPr>
          <p:spPr bwMode="auto">
            <a:xfrm>
              <a:off x="0" y="68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3" name="Rectangle 42"/>
            <p:cNvSpPr>
              <a:spLocks/>
            </p:cNvSpPr>
            <p:nvPr/>
          </p:nvSpPr>
          <p:spPr bwMode="auto">
            <a:xfrm>
              <a:off x="201" y="27"/>
              <a:ext cx="219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Disability Accommodation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426453" y="2714330"/>
            <a:ext cx="856135" cy="261194"/>
            <a:chOff x="0" y="27"/>
            <a:chExt cx="767" cy="234"/>
          </a:xfrm>
        </p:grpSpPr>
        <p:sp>
          <p:nvSpPr>
            <p:cNvPr id="40" name="Oval 39"/>
            <p:cNvSpPr>
              <a:spLocks/>
            </p:cNvSpPr>
            <p:nvPr/>
          </p:nvSpPr>
          <p:spPr bwMode="auto">
            <a:xfrm>
              <a:off x="0" y="68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201" y="27"/>
              <a:ext cx="56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Title IX</a:t>
              </a:r>
            </a:p>
          </p:txBody>
        </p:sp>
      </p:grpSp>
      <p:sp>
        <p:nvSpPr>
          <p:cNvPr id="39" name="Rectangle 38"/>
          <p:cNvSpPr>
            <a:spLocks/>
          </p:cNvSpPr>
          <p:nvPr/>
        </p:nvSpPr>
        <p:spPr bwMode="auto">
          <a:xfrm>
            <a:off x="3476082" y="2326448"/>
            <a:ext cx="0" cy="26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endParaRPr lang="en-US" sz="1700" dirty="0">
              <a:solidFill>
                <a:schemeClr val="tx1"/>
              </a:solidFill>
              <a:latin typeface="+mj-lt"/>
              <a:ea typeface="Franklin Gothic Book"/>
              <a:cs typeface="Helvetica Neue Bold Condensed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528592" y="3741803"/>
            <a:ext cx="1916554" cy="261194"/>
            <a:chOff x="63" y="-697"/>
            <a:chExt cx="1717" cy="234"/>
          </a:xfrm>
        </p:grpSpPr>
        <p:sp>
          <p:nvSpPr>
            <p:cNvPr id="36" name="Oval 35"/>
            <p:cNvSpPr>
              <a:spLocks/>
            </p:cNvSpPr>
            <p:nvPr/>
          </p:nvSpPr>
          <p:spPr bwMode="auto">
            <a:xfrm>
              <a:off x="63" y="-660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 bwMode="auto">
            <a:xfrm>
              <a:off x="266" y="-697"/>
              <a:ext cx="151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NCAA Compliance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929435" y="2283496"/>
            <a:ext cx="1793750" cy="261194"/>
            <a:chOff x="0" y="27"/>
            <a:chExt cx="1607" cy="234"/>
          </a:xfrm>
        </p:grpSpPr>
        <p:sp>
          <p:nvSpPr>
            <p:cNvPr id="34" name="Oval 33"/>
            <p:cNvSpPr>
              <a:spLocks/>
            </p:cNvSpPr>
            <p:nvPr/>
          </p:nvSpPr>
          <p:spPr bwMode="auto">
            <a:xfrm>
              <a:off x="0" y="68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201" y="27"/>
              <a:ext cx="140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Fraud and Abuse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779864" y="5228597"/>
            <a:ext cx="1541488" cy="261194"/>
            <a:chOff x="0" y="27"/>
            <a:chExt cx="1381" cy="234"/>
          </a:xfrm>
        </p:grpSpPr>
        <p:sp>
          <p:nvSpPr>
            <p:cNvPr id="32" name="Oval 31"/>
            <p:cNvSpPr>
              <a:spLocks/>
            </p:cNvSpPr>
            <p:nvPr/>
          </p:nvSpPr>
          <p:spPr bwMode="auto">
            <a:xfrm>
              <a:off x="0" y="68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201" y="27"/>
              <a:ext cx="118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Export Control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127373" y="5014284"/>
            <a:ext cx="851669" cy="261194"/>
            <a:chOff x="0" y="27"/>
            <a:chExt cx="763" cy="234"/>
          </a:xfrm>
        </p:grpSpPr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0" y="68"/>
              <a:ext cx="160" cy="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201" y="27"/>
              <a:ext cx="56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1pPr>
              <a:lvl2pPr marL="321440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2pPr>
              <a:lvl3pPr marL="642882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3pPr>
              <a:lvl4pPr marL="96432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4pPr>
              <a:lvl5pPr marL="1285763" algn="ctr" rtl="0" fontAlgn="base"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5pPr>
              <a:lvl6pPr marL="160720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6pPr>
              <a:lvl7pPr marL="1928645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7pPr>
              <a:lvl8pPr marL="2250086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8pPr>
              <a:lvl9pPr marL="2571527" algn="l" defTabSz="321440" rtl="0" eaLnBrk="1" latinLnBrk="0" hangingPunct="1">
                <a:defRPr sz="3000" kern="1200">
                  <a:solidFill>
                    <a:srgbClr val="FFFFFF"/>
                  </a:solidFill>
                  <a:latin typeface="Helvetica Neue Bold Condensed" charset="0"/>
                  <a:ea typeface="ヒラギノ角ゴ ProN W6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l"/>
              <a:r>
                <a:rPr lang="en-US" sz="1700" dirty="0">
                  <a:solidFill>
                    <a:schemeClr val="tx1"/>
                  </a:solidFill>
                  <a:latin typeface="+mj-lt"/>
                  <a:ea typeface="Franklin Gothic Book"/>
                  <a:cs typeface="Helvetica Neue Bold Condensed" charset="0"/>
                </a:rPr>
                <a:t>Title IV</a:t>
              </a: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8D7DE1EE-05EE-4C1A-AE75-3D3C829F6FE0}"/>
              </a:ext>
            </a:extLst>
          </p:cNvPr>
          <p:cNvSpPr>
            <a:spLocks/>
          </p:cNvSpPr>
          <p:nvPr/>
        </p:nvSpPr>
        <p:spPr bwMode="auto">
          <a:xfrm>
            <a:off x="2868977" y="3706704"/>
            <a:ext cx="178594" cy="17859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0109D-8E6B-4588-9278-9170B0F5CEAA}"/>
              </a:ext>
            </a:extLst>
          </p:cNvPr>
          <p:cNvSpPr txBox="1"/>
          <p:nvPr/>
        </p:nvSpPr>
        <p:spPr>
          <a:xfrm>
            <a:off x="3112554" y="3472836"/>
            <a:ext cx="112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41849651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22325" y="158750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What’s the Context?</a:t>
            </a:r>
            <a:br>
              <a:rPr lang="en-US" b="1" dirty="0">
                <a:solidFill>
                  <a:schemeClr val="accent6"/>
                </a:solidFill>
                <a:cs typeface="Arial" pitchFamily="34" charset="0"/>
              </a:rPr>
            </a:b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7A75334-9460-442F-8699-8484558BE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847724"/>
            <a:ext cx="2428875" cy="23907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6324600" y="990600"/>
            <a:ext cx="2362200" cy="487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Black"/>
                <a:ea typeface="Arial Black" pitchFamily="34" charset="0"/>
                <a:cs typeface="Arial Blac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Erosion in confidence of public and private entities’ ability to safeguard their own behaviors.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6" name="Picture 5" descr="A picture containing person, grass, outdoor, athletic game&#10;&#10;Description generated with very high confidence">
            <a:extLst>
              <a:ext uri="{FF2B5EF4-FFF2-40B4-BE49-F238E27FC236}">
                <a16:creationId xmlns:a16="http://schemas.microsoft.com/office/drawing/2014/main" id="{89E64D4E-5F7F-494F-BFEB-9CE2D78317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35" y="828674"/>
            <a:ext cx="2622937" cy="2475636"/>
          </a:xfrm>
          <a:prstGeom prst="rect">
            <a:avLst/>
          </a:prstGeom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312C9D1-19D5-40E7-9D63-9CF90BDF3F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7" y="3304310"/>
            <a:ext cx="3390691" cy="2158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37FE1-C70A-4F1C-9D26-AF1C026410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" y="5979391"/>
            <a:ext cx="3130549" cy="7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08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Spheres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Operational v. Governance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-558" y="1596903"/>
            <a:ext cx="4535165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8578" tIns="178578" rIns="178578" bIns="178578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Operational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4603811" y="1596903"/>
            <a:ext cx="4536281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8578" tIns="178578" rIns="178578" bIns="178578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+mj-lt"/>
                <a:ea typeface="Franklin Gothic Book"/>
                <a:cs typeface="Helvetica Neue Bold Condensed" charset="0"/>
              </a:rPr>
              <a:t>Governance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58" y="4945536"/>
            <a:ext cx="4536281" cy="19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8578" tIns="178578" rIns="178578" bIns="178578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>
              <a:spcBef>
                <a:spcPts val="1687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Franklin Gothic Book"/>
                <a:cs typeface="Franklin Gothic Book"/>
                <a:sym typeface="Baskerville" charset="0"/>
              </a:rPr>
              <a:t>Doing what needs to be done to ensure that employees are complying with applicable legal requirements.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608277" y="4945536"/>
            <a:ext cx="4536281" cy="19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78578" tIns="178578" rIns="178578" bIns="178578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>
              <a:spcBef>
                <a:spcPts val="1687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Franklin Gothic Book"/>
                <a:cs typeface="Franklin Gothic Book"/>
                <a:sym typeface="Baskerville" charset="0"/>
              </a:rPr>
              <a:t>Providing the mandate, resources, and oversight for the operational aspects to be effectively performed.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5729" y="2954216"/>
            <a:ext cx="1785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464" y="3060700"/>
            <a:ext cx="1952922" cy="14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DE1726-9DEA-44F0-86B9-8DF16BDF72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" y="6117441"/>
            <a:ext cx="2765367" cy="7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82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v. Ethics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Law - The regime that orders human activities and relations through systematic application of the force of politically organized society, or through social pressure, backed by force, in such a society.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Ethics - A system of moral tenets or principles; the collective doctrines relating to the ideals of human conduct and character.</a:t>
            </a:r>
          </a:p>
          <a:p>
            <a:pPr marL="223180" indent="0">
              <a:buNone/>
            </a:pP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3" y="2771673"/>
            <a:ext cx="3282696" cy="183830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They are not the same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E8C4F-1578-4044-9DC7-5BAED709F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63440"/>
            <a:ext cx="3036916" cy="7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68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A8A8-DE13-4FF2-BDE8-813303BE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 So Hypothetical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DCF16-E28E-4355-9181-DAAEE77E0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7930F-7143-4EAA-9BC7-DC74038E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Your Framework for Assessing this Issue?</a:t>
            </a:r>
          </a:p>
        </p:txBody>
      </p:sp>
      <p:pic>
        <p:nvPicPr>
          <p:cNvPr id="8" name="Picture Placeholder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C5A4399-2044-4134-B358-5EFCB2C1ED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r="4736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34D3F0-785A-406B-8AE6-C8CC9E08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Would You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3EF12-2AED-4E68-A7A2-44FB109B3A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" y="6007774"/>
            <a:ext cx="3036916" cy="7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50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Identify and address ethical issues that arise in university leadership;</a:t>
            </a:r>
          </a:p>
          <a:p>
            <a:pPr lvl="0"/>
            <a:r>
              <a:rPr lang="en-US" sz="2400" dirty="0"/>
              <a:t>Define an analytic approach to addressing legal and ethical issues;</a:t>
            </a:r>
          </a:p>
          <a:p>
            <a:pPr lvl="0"/>
            <a:r>
              <a:rPr lang="en-US" sz="2400" dirty="0"/>
              <a:t>Integrate professional ethics, principles of cultural competence and accountability in all professional conduct.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4930" y="804672"/>
            <a:ext cx="8786812" cy="73152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Here’s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I Hope to Do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BB765-D9B5-4A8B-8580-1F490016C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4094"/>
            <a:ext cx="3152776" cy="8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6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" y="-1"/>
            <a:ext cx="9102510" cy="6905105"/>
          </a:xfrm>
          <a:prstGeom prst="rect">
            <a:avLst/>
          </a:prstGeom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1499629" y="5116711"/>
            <a:ext cx="7661672" cy="1500188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</a:pPr>
            <a:r>
              <a:rPr lang="en-US" dirty="0"/>
              <a:t>The first line of defense for any society is always going to be its guardrails—laws, stoplights, police, courts, surveillance, the FBI. . . . All of those are necessary, but they are not sufficient for the age of accelerations. Clearly, what is also needed. . . is to think more seriously and urgently about “sustainable values”: honesty, humility, integrity, and mutual respect. This is opposed to . . .  “situational values”—“ just doing whatever the situation allows.”</a:t>
            </a:r>
            <a:endParaRPr lang="en-US" sz="2400" dirty="0">
              <a:solidFill>
                <a:schemeClr val="tx1"/>
              </a:solidFill>
              <a:latin typeface="+mj-lt"/>
              <a:ea typeface="Franklin Gothic Book"/>
              <a:cs typeface="Helvetica Neue Bold Condensed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87626" y="5737324"/>
            <a:ext cx="4375547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3400" i="1" dirty="0">
              <a:solidFill>
                <a:schemeClr val="tx1"/>
              </a:solidFill>
              <a:ea typeface="Franklin Gothic Book"/>
              <a:cs typeface="Franklin Gothic Book"/>
              <a:sym typeface="Baskerville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355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22325" y="158750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Federal Sentencing Guidelines</a:t>
            </a:r>
            <a:br>
              <a:rPr lang="en-US" b="1" dirty="0">
                <a:solidFill>
                  <a:schemeClr val="accent6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1960" y="990600"/>
            <a:ext cx="5882640" cy="4876800"/>
          </a:xfrm>
          <a:solidFill>
            <a:schemeClr val="bg2">
              <a:lumMod val="85000"/>
              <a:lumOff val="1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6324600" y="990600"/>
            <a:ext cx="2362200" cy="487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Black"/>
                <a:ea typeface="Arial Black" pitchFamily="34" charset="0"/>
                <a:cs typeface="Arial Blac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n-US" sz="2400" dirty="0">
                <a:latin typeface="+mn-lt"/>
              </a:rPr>
              <a:t>Apply to organizations</a:t>
            </a:r>
          </a:p>
          <a:p>
            <a:pPr lvl="0"/>
            <a:endParaRPr lang="en-US" sz="2400" dirty="0">
              <a:latin typeface="+mn-lt"/>
            </a:endParaRPr>
          </a:p>
          <a:p>
            <a:pPr lvl="0"/>
            <a:r>
              <a:rPr lang="en-US" sz="2400" dirty="0">
                <a:latin typeface="+mn-lt"/>
              </a:rPr>
              <a:t>Effective ethics and compliance program</a:t>
            </a:r>
          </a:p>
          <a:p>
            <a:pPr lvl="0"/>
            <a:endParaRPr lang="en-US" sz="2400" dirty="0">
              <a:latin typeface="+mn-lt"/>
            </a:endParaRPr>
          </a:p>
          <a:p>
            <a:pPr lvl="0"/>
            <a:r>
              <a:rPr lang="en-US" sz="2400" dirty="0">
                <a:latin typeface="+mn-lt"/>
              </a:rPr>
              <a:t>Code of Conduct</a:t>
            </a:r>
          </a:p>
          <a:p>
            <a:pPr marL="0" lvl="0" indent="0">
              <a:buNone/>
            </a:pPr>
            <a:endParaRPr lang="en-US" sz="2400" dirty="0">
              <a:latin typeface="+mn-lt"/>
            </a:endParaRPr>
          </a:p>
        </p:txBody>
      </p:sp>
      <p:pic>
        <p:nvPicPr>
          <p:cNvPr id="3" name="Picture 2" descr="A person wearing a suit and tie standing next to a knife&#10;&#10;Description generated with very high confidence">
            <a:extLst>
              <a:ext uri="{FF2B5EF4-FFF2-40B4-BE49-F238E27FC236}">
                <a16:creationId xmlns:a16="http://schemas.microsoft.com/office/drawing/2014/main" id="{D6583F8E-F8B0-4B3D-A2B0-5E7FB88ABC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6" y="1480358"/>
            <a:ext cx="5843004" cy="3897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7673B-B465-4D02-A76C-56E69B318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" y="5991339"/>
            <a:ext cx="2870662" cy="7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59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22325" y="1587500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Principles of Ethical Behavior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4476FF9-9C8C-4F88-B676-E938E8E39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6" y="1752600"/>
            <a:ext cx="4800600" cy="32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5913120" y="990600"/>
            <a:ext cx="2773680" cy="487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Black"/>
                <a:ea typeface="Arial Black" pitchFamily="34" charset="0"/>
                <a:cs typeface="Arial Blac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 Black" pitchFamily="34" charset="0"/>
                <a:cs typeface="Arial Black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Conducting fair and principled business transactions</a:t>
            </a:r>
          </a:p>
          <a:p>
            <a:pPr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Acting in good faith; being personally accountable for individual actions</a:t>
            </a:r>
          </a:p>
          <a:p>
            <a:pPr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Conscientiously fulfilling obligations towards others; and </a:t>
            </a:r>
          </a:p>
          <a:p>
            <a:pPr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Communicating ethical standards of conduct through instruction and example. 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US" sz="2000" dirty="0">
              <a:latin typeface="+mn-lt"/>
              <a:ea typeface="+mn-ea"/>
              <a:cs typeface="Arial" pitchFamily="34" charset="0"/>
            </a:endParaRPr>
          </a:p>
          <a:p>
            <a:pPr marL="0" lvl="0" indent="0">
              <a:buNone/>
            </a:pPr>
            <a:endParaRPr lang="en-US" sz="1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67673-289B-4812-8A23-EFB4879CB5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5946139"/>
            <a:ext cx="3197629" cy="8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50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 So Hypothetical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Deferred Action on Childhood Arrivals</a:t>
            </a:r>
          </a:p>
          <a:p>
            <a:r>
              <a:rPr lang="en-US" dirty="0"/>
              <a:t>Rescinded</a:t>
            </a:r>
          </a:p>
          <a:p>
            <a:r>
              <a:rPr lang="en-US" dirty="0"/>
              <a:t>March 6, 2018 – Work Authorizations Begin to Expire</a:t>
            </a:r>
          </a:p>
          <a:p>
            <a:r>
              <a:rPr lang="en-US" dirty="0"/>
              <a:t>Skilled labor: Time to hire and retrain</a:t>
            </a:r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02" y="2422107"/>
            <a:ext cx="3568169" cy="233303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DACA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1D724-E61A-40A8-930E-91DEB5F28C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3651"/>
            <a:ext cx="2920538" cy="7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83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Start at the 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institution has different issues.</a:t>
            </a:r>
          </a:p>
          <a:p>
            <a:r>
              <a:rPr lang="en-US" dirty="0"/>
              <a:t>Good policies are imperative.</a:t>
            </a:r>
          </a:p>
          <a:p>
            <a:r>
              <a:rPr lang="en-US" dirty="0"/>
              <a:t>Good policies don’t substitute for good people.</a:t>
            </a:r>
          </a:p>
          <a:p>
            <a:pPr marL="22318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1810512"/>
            <a:ext cx="3227832" cy="3227832"/>
          </a:xfrm>
        </p:spPr>
      </p:pic>
    </p:spTree>
    <p:extLst>
      <p:ext uri="{BB962C8B-B14F-4D97-AF65-F5344CB8AC3E}">
        <p14:creationId xmlns:p14="http://schemas.microsoft.com/office/powerpoint/2010/main" val="403926862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F4E7-02D6-4F52-A024-E340911E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6EF2A-51EE-4FE9-9797-256C97F28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62684-149E-44C9-A320-F488706F7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4F0EEA2-951E-4A52-B4ED-3EA2B92B6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3" y="2091518"/>
            <a:ext cx="2200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29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F4E7-02D6-4F52-A024-E340911E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6EF2A-51EE-4FE9-9797-256C97F28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62684-149E-44C9-A320-F488706F7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10D099A-8AB7-4BD5-AAAE-E2A9F9203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825" y="92825"/>
            <a:ext cx="6765175" cy="6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09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085" cy="6816436"/>
          </a:xfrm>
        </p:spPr>
      </p:pic>
    </p:spTree>
    <p:extLst>
      <p:ext uri="{BB962C8B-B14F-4D97-AF65-F5344CB8AC3E}">
        <p14:creationId xmlns:p14="http://schemas.microsoft.com/office/powerpoint/2010/main" val="20468587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88582" cy="6895627"/>
          </a:xfrm>
        </p:spPr>
      </p:pic>
    </p:spTree>
    <p:extLst>
      <p:ext uri="{BB962C8B-B14F-4D97-AF65-F5344CB8AC3E}">
        <p14:creationId xmlns:p14="http://schemas.microsoft.com/office/powerpoint/2010/main" val="6773104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2" y="0"/>
            <a:ext cx="8617527" cy="7384947"/>
          </a:xfrm>
        </p:spPr>
      </p:pic>
    </p:spTree>
    <p:extLst>
      <p:ext uri="{BB962C8B-B14F-4D97-AF65-F5344CB8AC3E}">
        <p14:creationId xmlns:p14="http://schemas.microsoft.com/office/powerpoint/2010/main" val="8358217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3"/>
            <a:ext cx="9099960" cy="6672349"/>
          </a:xfrm>
        </p:spPr>
      </p:pic>
    </p:spTree>
    <p:extLst>
      <p:ext uri="{BB962C8B-B14F-4D97-AF65-F5344CB8AC3E}">
        <p14:creationId xmlns:p14="http://schemas.microsoft.com/office/powerpoint/2010/main" val="11402087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- Horizontal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51"/>
            <a:ext cx="9072572" cy="6190211"/>
          </a:xfrm>
        </p:spPr>
      </p:pic>
    </p:spTree>
    <p:extLst>
      <p:ext uri="{BB962C8B-B14F-4D97-AF65-F5344CB8AC3E}">
        <p14:creationId xmlns:p14="http://schemas.microsoft.com/office/powerpoint/2010/main" val="18809421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" y="0"/>
            <a:ext cx="9147351" cy="6068340"/>
          </a:xfrm>
          <a:prstGeom prst="rect">
            <a:avLst/>
          </a:prstGeom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1499629" y="5116710"/>
            <a:ext cx="7661672" cy="174128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</a:pPr>
            <a:r>
              <a:rPr lang="en-US" dirty="0"/>
              <a:t>It took centuries for the longbow to go from development into military use in Europe in the late thirteenth century . . . But by 1900 . . . this process of technological and scientific change “started to speed up” . . . [I]t was taking twenty to thirty years for technology to take one step big enough that the world became uncomfortably different. . .  Now, in 2016,. . . it’s on the order of five to seven years from the time something is introduced to being ubiquitous and the world being uncomfortably changed</a:t>
            </a:r>
            <a:endParaRPr lang="en-US" sz="2400" dirty="0">
              <a:solidFill>
                <a:schemeClr val="tx1"/>
              </a:solidFill>
              <a:latin typeface="+mj-lt"/>
              <a:ea typeface="Franklin Gothic Book"/>
              <a:cs typeface="Helvetica Neue Bold Condensed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587626" y="5737324"/>
            <a:ext cx="4375547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US" sz="3400" i="1" dirty="0">
              <a:solidFill>
                <a:schemeClr val="tx1"/>
              </a:solidFill>
              <a:ea typeface="Franklin Gothic Book"/>
              <a:cs typeface="Franklin Gothic Book"/>
              <a:sym typeface="Baskerville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72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vana Dark">
  <a:themeElements>
    <a:clrScheme name="Slidevana Dark">
      <a:dk1>
        <a:sysClr val="windowText" lastClr="000000"/>
      </a:dk1>
      <a:lt1>
        <a:sysClr val="window" lastClr="FFFFFF"/>
      </a:lt1>
      <a:dk2>
        <a:srgbClr val="000000"/>
      </a:dk2>
      <a:lt2>
        <a:srgbClr val="FFFCF2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On-screen Show (4:3)</PresentationFormat>
  <Paragraphs>190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Baskerville</vt:lpstr>
      <vt:lpstr>Calibri</vt:lpstr>
      <vt:lpstr>Franklin Gothic Book</vt:lpstr>
      <vt:lpstr>Franklin Gothic Medium</vt:lpstr>
      <vt:lpstr>Helvetica Neue Bold Condensed</vt:lpstr>
      <vt:lpstr>Lucida Grande</vt:lpstr>
      <vt:lpstr>Tahoma</vt:lpstr>
      <vt:lpstr>Slidevana Dark</vt:lpstr>
      <vt:lpstr>Responding to Challenges in a Volatile, Uncertain, Complex and Ambiguous Environment        </vt:lpstr>
      <vt:lpstr>PowerPoint Presentation</vt:lpstr>
      <vt:lpstr>Objectives</vt:lpstr>
      <vt:lpstr>Photo - Horizontal</vt:lpstr>
      <vt:lpstr>Photo - Horizontal</vt:lpstr>
      <vt:lpstr>Photo - Horizontal</vt:lpstr>
      <vt:lpstr>Photo - Horizontal</vt:lpstr>
      <vt:lpstr>Photo - Horizontal</vt:lpstr>
      <vt:lpstr>PowerPoint Presentation</vt:lpstr>
      <vt:lpstr>Photo - Horizontal</vt:lpstr>
      <vt:lpstr>PowerPoint Presentation</vt:lpstr>
      <vt:lpstr>Photo - Horizontal</vt:lpstr>
      <vt:lpstr>Photo - Horizontal</vt:lpstr>
      <vt:lpstr>PowerPoint Presentation</vt:lpstr>
      <vt:lpstr>PowerPoint Presentation</vt:lpstr>
      <vt:lpstr>Photo - Horizontal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 Compliance Environment</vt:lpstr>
      <vt:lpstr>What’s the Context? </vt:lpstr>
      <vt:lpstr>Two Different Spheres</vt:lpstr>
      <vt:lpstr>Law v. Ethics</vt:lpstr>
      <vt:lpstr>A Not So Hypothetical</vt:lpstr>
      <vt:lpstr>PowerPoint Presentation</vt:lpstr>
      <vt:lpstr>Federal Sentencing Guidelines </vt:lpstr>
      <vt:lpstr>Principles of Ethical Behavior </vt:lpstr>
      <vt:lpstr>A Not So Hypothetical</vt:lpstr>
      <vt:lpstr>Start at the End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2012-04-16T00:46:34Z</dcterms:created>
  <dcterms:modified xsi:type="dcterms:W3CDTF">2020-01-21T18:14:00Z</dcterms:modified>
</cp:coreProperties>
</file>