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8692"/>
    <a:srgbClr val="7E171D"/>
    <a:srgbClr val="184C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89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240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99" d="100"/>
          <a:sy n="99" d="100"/>
        </p:scale>
        <p:origin x="3064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7C975-2613-FA44-8A0D-6B605ED7717F}" type="datetimeFigureOut">
              <a:rPr lang="en-US" smtClean="0"/>
              <a:t>10/24/17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24F606-C6EB-1243-9872-6C4105D96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9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6C8F72-B32D-491F-9B69-7481B3F2754E}" type="datetimeFigureOut">
              <a:rPr lang="en-US" smtClean="0"/>
              <a:t>10/24/17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7DE7EB-730E-47C9-8596-1BDABD3B2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238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041886"/>
            <a:ext cx="7772400" cy="1470025"/>
          </a:xfrm>
        </p:spPr>
        <p:txBody>
          <a:bodyPr/>
          <a:lstStyle>
            <a:lvl1pPr>
              <a:defRPr cap="none">
                <a:latin typeface="Helvetica"/>
                <a:cs typeface="Helvetic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15197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DCAF0-FCB1-1A43-A8EF-55FB6382542F}" type="datetimeFigureOut">
              <a:rPr lang="en-US" smtClean="0"/>
              <a:t>10/24/17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2FA4-829F-374F-AB11-5FD250D18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445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DCAF0-FCB1-1A43-A8EF-55FB6382542F}" type="datetimeFigureOut">
              <a:rPr lang="en-US" smtClean="0"/>
              <a:t>10/24/17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2FA4-829F-374F-AB11-5FD250D18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282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DCAF0-FCB1-1A43-A8EF-55FB6382542F}" type="datetimeFigureOut">
              <a:rPr lang="en-US" smtClean="0"/>
              <a:t>10/24/17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2FA4-829F-374F-AB11-5FD250D18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617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DCAF0-FCB1-1A43-A8EF-55FB6382542F}" type="datetimeFigureOut">
              <a:rPr lang="en-US" smtClean="0"/>
              <a:t>10/24/17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2FA4-829F-374F-AB11-5FD250D18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508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65366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41961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DCAF0-FCB1-1A43-A8EF-55FB6382542F}" type="datetimeFigureOut">
              <a:rPr lang="en-US" smtClean="0"/>
              <a:t>10/24/17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2FA4-829F-374F-AB11-5FD250D18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525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DCAF0-FCB1-1A43-A8EF-55FB6382542F}" type="datetimeFigureOut">
              <a:rPr lang="en-US" smtClean="0"/>
              <a:t>10/24/17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2FA4-829F-374F-AB11-5FD250D18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147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DCAF0-FCB1-1A43-A8EF-55FB6382542F}" type="datetimeFigureOut">
              <a:rPr lang="en-US" smtClean="0"/>
              <a:t>10/24/17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2FA4-829F-374F-AB11-5FD250D18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06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DCAF0-FCB1-1A43-A8EF-55FB6382542F}" type="datetimeFigureOut">
              <a:rPr lang="en-US" smtClean="0"/>
              <a:t>10/24/17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2FA4-829F-374F-AB11-5FD250D18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605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DCAF0-FCB1-1A43-A8EF-55FB6382542F}" type="datetimeFigureOut">
              <a:rPr lang="en-US" smtClean="0"/>
              <a:t>10/24/17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2FA4-829F-374F-AB11-5FD250D18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974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DCAF0-FCB1-1A43-A8EF-55FB6382542F}" type="datetimeFigureOut">
              <a:rPr lang="en-US" smtClean="0"/>
              <a:t>10/24/17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2FA4-829F-374F-AB11-5FD250D18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209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DCAF0-FCB1-1A43-A8EF-55FB6382542F}" type="datetimeFigureOut">
              <a:rPr lang="en-US" smtClean="0"/>
              <a:t>10/24/17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2FA4-829F-374F-AB11-5FD250D18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444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37435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DCAF0-FCB1-1A43-A8EF-55FB6382542F}" type="datetimeFigureOut">
              <a:rPr lang="en-US" smtClean="0"/>
              <a:t>10/24/17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72FA4-829F-374F-AB11-5FD250D181D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>
            <a:cxnSpLocks noChangeShapeType="1"/>
          </p:cNvCxnSpPr>
          <p:nvPr userDrawn="1"/>
        </p:nvCxnSpPr>
        <p:spPr bwMode="auto">
          <a:xfrm>
            <a:off x="0" y="5960377"/>
            <a:ext cx="9144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003442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000" b="1" i="0" kern="1200" cap="all">
          <a:solidFill>
            <a:schemeClr val="tx1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Helvetica"/>
          <a:ea typeface="+mn-ea"/>
          <a:cs typeface="Helvetic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Helvetica"/>
          <a:ea typeface="+mn-ea"/>
          <a:cs typeface="Helvetic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Helvetica"/>
          <a:ea typeface="+mn-ea"/>
          <a:cs typeface="Helvetic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ing.prod.cu.edu/idp/startSSO.ping?PartnerSpId=SP:EnterprisePortal&amp;IdpAdapterId=ColoradoSpringsDirectory&amp;TargetResource=https://portal.prod.cu.edu/psp/epprod/UCCS2/ENTP/h/?tab=DEFAULT" TargetMode="External"/><Relationship Id="rId4" Type="http://schemas.openxmlformats.org/officeDocument/2006/relationships/hyperlink" Target="https://vimeo.com/220670905" TargetMode="External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69587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Skillsoft</a:t>
            </a:r>
            <a:r>
              <a:rPr lang="en-US" sz="3200" dirty="0" smtClean="0"/>
              <a:t> for students</a:t>
            </a:r>
            <a:endParaRPr lang="en-US" sz="32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6137953" y="1600201"/>
            <a:ext cx="2923854" cy="2077948"/>
          </a:xfrm>
          <a:ln w="19050" cap="rnd">
            <a:solidFill>
              <a:schemeClr val="tx1">
                <a:lumMod val="50000"/>
                <a:lumOff val="50000"/>
              </a:schemeClr>
            </a:soli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000" b="1" dirty="0"/>
              <a:t>To access </a:t>
            </a:r>
            <a:r>
              <a:rPr lang="en-US" sz="2000" b="1" dirty="0" err="1" smtClean="0"/>
              <a:t>Skillsoft</a:t>
            </a:r>
            <a:endParaRPr lang="en-US" sz="2000" b="1" dirty="0" smtClean="0"/>
          </a:p>
          <a:p>
            <a:endParaRPr lang="en-US" sz="1050" dirty="0"/>
          </a:p>
          <a:p>
            <a:pPr marL="457200" lvl="0" indent="-457200">
              <a:buFont typeface="+mj-lt"/>
              <a:buAutoNum type="arabicPeriod"/>
            </a:pPr>
            <a:r>
              <a:rPr lang="en-US" sz="2000" dirty="0"/>
              <a:t>Log on to </a:t>
            </a:r>
            <a:r>
              <a:rPr lang="en-US" sz="2000" u="sng" dirty="0">
                <a:hlinkClick r:id="rId3"/>
              </a:rPr>
              <a:t>MyUCCS</a:t>
            </a:r>
            <a:r>
              <a:rPr lang="en-US" sz="2000" dirty="0"/>
              <a:t>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/>
              <a:t>Click </a:t>
            </a:r>
            <a:r>
              <a:rPr lang="en-US" sz="2000" b="1" dirty="0"/>
              <a:t>Training</a:t>
            </a:r>
            <a:r>
              <a:rPr lang="en-US" sz="2000" dirty="0"/>
              <a:t>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/>
              <a:t>Click </a:t>
            </a:r>
            <a:r>
              <a:rPr lang="en-US" sz="2000" b="1" dirty="0"/>
              <a:t>Start </a:t>
            </a:r>
            <a:r>
              <a:rPr lang="en-US" sz="2000" b="1" dirty="0" err="1"/>
              <a:t>Skillsoft</a:t>
            </a:r>
            <a:r>
              <a:rPr lang="en-US" sz="2000" dirty="0"/>
              <a:t>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/>
              <a:t>Start Learning!</a:t>
            </a:r>
          </a:p>
          <a:p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57199" y="1538556"/>
            <a:ext cx="5584005" cy="2221787"/>
          </a:xfrm>
        </p:spPr>
        <p:txBody>
          <a:bodyPr>
            <a:noAutofit/>
          </a:bodyPr>
          <a:lstStyle/>
          <a:p>
            <a:pPr lvl="0"/>
            <a:r>
              <a:rPr lang="en-US" sz="1400" dirty="0"/>
              <a:t>Online learning system to develop professional and personal skills traditionally not taught in the classroom</a:t>
            </a:r>
            <a:endParaRPr lang="en-US" sz="1200" dirty="0"/>
          </a:p>
          <a:p>
            <a:pPr lvl="1"/>
            <a:r>
              <a:rPr lang="en-US" sz="1200" smtClean="0"/>
              <a:t>Research</a:t>
            </a:r>
            <a:r>
              <a:rPr lang="en-US" sz="1200" dirty="0"/>
              <a:t>, Business Skills, Compliance, Desktop Skills, Engineering, Government, IT Skills, Well-Being and Certifications</a:t>
            </a:r>
            <a:endParaRPr lang="en-US" sz="1100" dirty="0"/>
          </a:p>
          <a:p>
            <a:pPr lvl="1"/>
            <a:r>
              <a:rPr lang="en-US" sz="1200" dirty="0"/>
              <a:t>Access to over 4,000 courses and videos and 25,500 book titles</a:t>
            </a:r>
            <a:endParaRPr lang="en-US" sz="1100" dirty="0"/>
          </a:p>
          <a:p>
            <a:pPr lvl="0"/>
            <a:r>
              <a:rPr lang="en-US" sz="1400" u="sng" dirty="0">
                <a:hlinkClick r:id="rId4"/>
              </a:rPr>
              <a:t>Take a look at Skillsoft</a:t>
            </a:r>
            <a:endParaRPr lang="en-US" sz="1200" dirty="0"/>
          </a:p>
          <a:p>
            <a:pPr lvl="0"/>
            <a:r>
              <a:rPr lang="en-US" sz="1400" dirty="0"/>
              <a:t>Professors may assign courses and books for additional learning</a:t>
            </a:r>
            <a:endParaRPr lang="en-US" sz="1200" dirty="0"/>
          </a:p>
          <a:p>
            <a:pPr lvl="1"/>
            <a:r>
              <a:rPr lang="en-US" sz="1200" dirty="0"/>
              <a:t>Courses </a:t>
            </a:r>
            <a:r>
              <a:rPr lang="en-US" sz="1200" u="sng" dirty="0"/>
              <a:t>may not</a:t>
            </a:r>
            <a:r>
              <a:rPr lang="en-US" sz="1200" dirty="0"/>
              <a:t> be taken for academic credit.</a:t>
            </a:r>
            <a:endParaRPr lang="en-US" sz="1100" dirty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3783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90</Words>
  <Application>Microsoft Macintosh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Helvetica</vt:lpstr>
      <vt:lpstr>Custom Design</vt:lpstr>
      <vt:lpstr>Skillsoft for students</vt:lpstr>
    </vt:vector>
  </TitlesOfParts>
  <Company>CU System</Company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Erika Floyd</dc:creator>
  <cp:lastModifiedBy>Microsoft Office User</cp:lastModifiedBy>
  <cp:revision>28</cp:revision>
  <dcterms:created xsi:type="dcterms:W3CDTF">2015-08-07T15:50:53Z</dcterms:created>
  <dcterms:modified xsi:type="dcterms:W3CDTF">2017-10-24T18:07:35Z</dcterms:modified>
</cp:coreProperties>
</file>