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5"/>
  </p:sldMasterIdLst>
  <p:notesMasterIdLst>
    <p:notesMasterId r:id="rId15"/>
  </p:notesMasterIdLst>
  <p:handoutMasterIdLst>
    <p:handoutMasterId r:id="rId16"/>
  </p:handoutMasterIdLst>
  <p:sldIdLst>
    <p:sldId id="283" r:id="rId6"/>
    <p:sldId id="411" r:id="rId7"/>
    <p:sldId id="451" r:id="rId8"/>
    <p:sldId id="473" r:id="rId9"/>
    <p:sldId id="453" r:id="rId10"/>
    <p:sldId id="474" r:id="rId11"/>
    <p:sldId id="475" r:id="rId12"/>
    <p:sldId id="476" r:id="rId13"/>
    <p:sldId id="477" r:id="rId14"/>
  </p:sldIdLst>
  <p:sldSz cx="9144000" cy="6858000" type="screen4x3"/>
  <p:notesSz cx="7010400" cy="92964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D6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079450-7867-4E7D-945C-6A897B6BCD36}" v="128" dt="2021-07-09T19:09:38.541"/>
    <p1510:client id="{09519B13-3441-4EC0-ABAE-AA7E5E85B041}" v="141" dt="2021-07-09T19:21:06.046"/>
    <p1510:client id="{3D4369BC-03AC-4AF6-8E92-10E645BCFC35}" v="79" dt="2021-07-13T14:20:02.930"/>
    <p1510:client id="{3FDCEA6C-6E30-49E2-8389-D6B30B41D6B5}" v="533" dt="2021-07-09T19:04:38.007"/>
    <p1510:client id="{603CD325-A0CA-4D0F-9D1B-5096688E2251}" v="37" dt="2021-07-06T17:01:59.433"/>
    <p1510:client id="{728689F6-9431-4973-9438-A680E25A5CAA}" v="331" dt="2021-07-09T16:31:22.480"/>
    <p1510:client id="{749C8497-B2B8-48CB-A567-126200D8280D}" v="303" dt="2021-07-09T15:50:30.191"/>
    <p1510:client id="{81780E5D-48F5-45C2-A394-53366C79458B}" v="13" dt="2021-07-06T23:18:02.698"/>
    <p1510:client id="{8C79AECC-D6A3-71C7-CB5E-18EB8B7D8A7D}" v="78" dt="2021-07-09T19:51:35.036"/>
    <p1510:client id="{8F54AD39-A613-49F4-BC59-A7257EB84320}" v="7" dt="2021-07-09T21:11:57.814"/>
    <p1510:client id="{90A08F74-DDF8-496F-8DD1-6505DA2EE96A}" v="25" dt="2021-07-09T16:08:05.448"/>
    <p1510:client id="{9A8B1FA2-BB59-4508-A843-761B9C0B10C2}" v="53" dt="2021-07-12T17:29:56.242"/>
    <p1510:client id="{CD14EEAD-43BF-4448-AEAD-6CF77F64F96C}" v="95" vWet="97" dt="2021-07-06T20:57:13.696"/>
    <p1510:client id="{CD34C79D-A111-4B89-A079-B996647A9FDD}" v="17" dt="2021-07-10T00:42:19.236"/>
    <p1510:client id="{CE2419CD-A8AF-46AE-B07B-22D6154823D3}" v="54" dt="2021-07-09T15:30:44.804"/>
    <p1510:client id="{E6C77778-E9DD-9517-AEC0-B89C6F37AF01}" v="23" dt="2021-07-12T19:02:28.345"/>
    <p1510:client id="{F83A97E5-2F2B-428C-A6C1-3EE00FD21246}" v="319" dt="2021-07-09T17:13:13.0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1620" y="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rsadur Rahman" userId="S::rahmana@cu.edu::ce30d8ee-f8b5-46b4-bc06-424223635ca7" providerId="AD" clId="Web-{F83A97E5-2F2B-428C-A6C1-3EE00FD21246}"/>
    <pc:docChg chg="delSld modSld">
      <pc:chgData name="Arsadur Rahman" userId="S::rahmana@cu.edu::ce30d8ee-f8b5-46b4-bc06-424223635ca7" providerId="AD" clId="Web-{F83A97E5-2F2B-428C-A6C1-3EE00FD21246}" dt="2021-07-09T17:13:13.055" v="251" actId="20577"/>
      <pc:docMkLst>
        <pc:docMk/>
      </pc:docMkLst>
      <pc:sldChg chg="modSp">
        <pc:chgData name="Arsadur Rahman" userId="S::rahmana@cu.edu::ce30d8ee-f8b5-46b4-bc06-424223635ca7" providerId="AD" clId="Web-{F83A97E5-2F2B-428C-A6C1-3EE00FD21246}" dt="2021-07-09T17:13:13.055" v="251" actId="20577"/>
        <pc:sldMkLst>
          <pc:docMk/>
          <pc:sldMk cId="3536564932" sldId="453"/>
        </pc:sldMkLst>
        <pc:spChg chg="mod">
          <ac:chgData name="Arsadur Rahman" userId="S::rahmana@cu.edu::ce30d8ee-f8b5-46b4-bc06-424223635ca7" providerId="AD" clId="Web-{F83A97E5-2F2B-428C-A6C1-3EE00FD21246}" dt="2021-07-09T17:13:13.055" v="251" actId="20577"/>
          <ac:spMkLst>
            <pc:docMk/>
            <pc:sldMk cId="3536564932" sldId="453"/>
            <ac:spMk id="3" creationId="{382A452D-E80D-4966-BF00-6BA696CCB034}"/>
          </ac:spMkLst>
        </pc:spChg>
      </pc:sldChg>
      <pc:sldChg chg="modSp">
        <pc:chgData name="Arsadur Rahman" userId="S::rahmana@cu.edu::ce30d8ee-f8b5-46b4-bc06-424223635ca7" providerId="AD" clId="Web-{F83A97E5-2F2B-428C-A6C1-3EE00FD21246}" dt="2021-07-09T17:09:56.930" v="239"/>
        <pc:sldMkLst>
          <pc:docMk/>
          <pc:sldMk cId="1020032713" sldId="474"/>
        </pc:sldMkLst>
        <pc:graphicFrameChg chg="mod modGraphic">
          <ac:chgData name="Arsadur Rahman" userId="S::rahmana@cu.edu::ce30d8ee-f8b5-46b4-bc06-424223635ca7" providerId="AD" clId="Web-{F83A97E5-2F2B-428C-A6C1-3EE00FD21246}" dt="2021-07-09T17:09:56.930" v="239"/>
          <ac:graphicFrameMkLst>
            <pc:docMk/>
            <pc:sldMk cId="1020032713" sldId="474"/>
            <ac:graphicFrameMk id="3" creationId="{9EB4D369-5FAE-4701-BBAA-67969EE81183}"/>
          </ac:graphicFrameMkLst>
        </pc:graphicFrameChg>
      </pc:sldChg>
      <pc:sldChg chg="addSp delSp modSp">
        <pc:chgData name="Arsadur Rahman" userId="S::rahmana@cu.edu::ce30d8ee-f8b5-46b4-bc06-424223635ca7" providerId="AD" clId="Web-{F83A97E5-2F2B-428C-A6C1-3EE00FD21246}" dt="2021-07-09T17:03:58.133" v="189"/>
        <pc:sldMkLst>
          <pc:docMk/>
          <pc:sldMk cId="1808556155" sldId="475"/>
        </pc:sldMkLst>
        <pc:spChg chg="mod">
          <ac:chgData name="Arsadur Rahman" userId="S::rahmana@cu.edu::ce30d8ee-f8b5-46b4-bc06-424223635ca7" providerId="AD" clId="Web-{F83A97E5-2F2B-428C-A6C1-3EE00FD21246}" dt="2021-07-09T16:57:50.289" v="61" actId="20577"/>
          <ac:spMkLst>
            <pc:docMk/>
            <pc:sldMk cId="1808556155" sldId="475"/>
            <ac:spMk id="2" creationId="{34DED534-5B07-4DEC-9C0E-A3EB4BC541DE}"/>
          </ac:spMkLst>
        </pc:spChg>
        <pc:spChg chg="add del mod">
          <ac:chgData name="Arsadur Rahman" userId="S::rahmana@cu.edu::ce30d8ee-f8b5-46b4-bc06-424223635ca7" providerId="AD" clId="Web-{F83A97E5-2F2B-428C-A6C1-3EE00FD21246}" dt="2021-07-09T16:58:33.367" v="72"/>
          <ac:spMkLst>
            <pc:docMk/>
            <pc:sldMk cId="1808556155" sldId="475"/>
            <ac:spMk id="4" creationId="{3323E344-AC00-4732-8379-D61070ADE0C3}"/>
          </ac:spMkLst>
        </pc:spChg>
        <pc:graphicFrameChg chg="mod modGraphic">
          <ac:chgData name="Arsadur Rahman" userId="S::rahmana@cu.edu::ce30d8ee-f8b5-46b4-bc06-424223635ca7" providerId="AD" clId="Web-{F83A97E5-2F2B-428C-A6C1-3EE00FD21246}" dt="2021-07-09T17:03:58.133" v="189"/>
          <ac:graphicFrameMkLst>
            <pc:docMk/>
            <pc:sldMk cId="1808556155" sldId="475"/>
            <ac:graphicFrameMk id="3" creationId="{33D244E7-4A97-41C5-8E18-E407CE07EAC0}"/>
          </ac:graphicFrameMkLst>
        </pc:graphicFrameChg>
      </pc:sldChg>
      <pc:sldChg chg="del">
        <pc:chgData name="Arsadur Rahman" userId="S::rahmana@cu.edu::ce30d8ee-f8b5-46b4-bc06-424223635ca7" providerId="AD" clId="Web-{F83A97E5-2F2B-428C-A6C1-3EE00FD21246}" dt="2021-07-09T16:55:36.836" v="12"/>
        <pc:sldMkLst>
          <pc:docMk/>
          <pc:sldMk cId="2624104990" sldId="477"/>
        </pc:sldMkLst>
      </pc:sldChg>
    </pc:docChg>
  </pc:docChgLst>
  <pc:docChgLst>
    <pc:chgData name="Lisa Damboise" userId="ea7343d2-b009-4a26-b50f-801a319a608f" providerId="ADAL" clId="{518917C9-038A-4F68-A6E5-49BD6CE2B732}"/>
    <pc:docChg chg="custSel addSld modSld">
      <pc:chgData name="Lisa Damboise" userId="ea7343d2-b009-4a26-b50f-801a319a608f" providerId="ADAL" clId="{518917C9-038A-4F68-A6E5-49BD6CE2B732}" dt="2021-07-01T20:50:09.566" v="487" actId="14100"/>
      <pc:docMkLst>
        <pc:docMk/>
      </pc:docMkLst>
      <pc:sldChg chg="addSp modSp mod modClrScheme chgLayout">
        <pc:chgData name="Lisa Damboise" userId="ea7343d2-b009-4a26-b50f-801a319a608f" providerId="ADAL" clId="{518917C9-038A-4F68-A6E5-49BD6CE2B732}" dt="2021-07-01T20:43:12.941" v="76" actId="20577"/>
        <pc:sldMkLst>
          <pc:docMk/>
          <pc:sldMk cId="2740225822" sldId="451"/>
        </pc:sldMkLst>
        <pc:spChg chg="mod">
          <ac:chgData name="Lisa Damboise" userId="ea7343d2-b009-4a26-b50f-801a319a608f" providerId="ADAL" clId="{518917C9-038A-4F68-A6E5-49BD6CE2B732}" dt="2021-07-01T20:39:52.571" v="2" actId="26606"/>
          <ac:spMkLst>
            <pc:docMk/>
            <pc:sldMk cId="2740225822" sldId="451"/>
            <ac:spMk id="16386" creationId="{00000000-0000-0000-0000-000000000000}"/>
          </ac:spMkLst>
        </pc:spChg>
        <pc:spChg chg="mod">
          <ac:chgData name="Lisa Damboise" userId="ea7343d2-b009-4a26-b50f-801a319a608f" providerId="ADAL" clId="{518917C9-038A-4F68-A6E5-49BD6CE2B732}" dt="2021-07-01T20:43:12.941" v="76" actId="20577"/>
          <ac:spMkLst>
            <pc:docMk/>
            <pc:sldMk cId="2740225822" sldId="451"/>
            <ac:spMk id="16387" creationId="{BD820964-698C-435D-B02F-491E306A7AD5}"/>
          </ac:spMkLst>
        </pc:spChg>
        <pc:spChg chg="mod">
          <ac:chgData name="Lisa Damboise" userId="ea7343d2-b009-4a26-b50f-801a319a608f" providerId="ADAL" clId="{518917C9-038A-4F68-A6E5-49BD6CE2B732}" dt="2021-07-01T20:39:52.571" v="2" actId="26606"/>
          <ac:spMkLst>
            <pc:docMk/>
            <pc:sldMk cId="2740225822" sldId="451"/>
            <ac:spMk id="16388" creationId="{00000000-0000-0000-0000-000000000000}"/>
          </ac:spMkLst>
        </pc:spChg>
        <pc:picChg chg="add mod ord">
          <ac:chgData name="Lisa Damboise" userId="ea7343d2-b009-4a26-b50f-801a319a608f" providerId="ADAL" clId="{518917C9-038A-4F68-A6E5-49BD6CE2B732}" dt="2021-07-01T20:40:57.024" v="11" actId="14100"/>
          <ac:picMkLst>
            <pc:docMk/>
            <pc:sldMk cId="2740225822" sldId="451"/>
            <ac:picMk id="1026" creationId="{27FDF78F-5BCE-47C9-A4D3-55C76AFB6ABF}"/>
          </ac:picMkLst>
        </pc:picChg>
      </pc:sldChg>
      <pc:sldChg chg="addSp modSp mod">
        <pc:chgData name="Lisa Damboise" userId="ea7343d2-b009-4a26-b50f-801a319a608f" providerId="ADAL" clId="{518917C9-038A-4F68-A6E5-49BD6CE2B732}" dt="2021-07-01T20:50:09.566" v="487" actId="14100"/>
        <pc:sldMkLst>
          <pc:docMk/>
          <pc:sldMk cId="1463046159" sldId="472"/>
        </pc:sldMkLst>
        <pc:spChg chg="mod">
          <ac:chgData name="Lisa Damboise" userId="ea7343d2-b009-4a26-b50f-801a319a608f" providerId="ADAL" clId="{518917C9-038A-4F68-A6E5-49BD6CE2B732}" dt="2021-07-01T20:50:06.159" v="486" actId="6549"/>
          <ac:spMkLst>
            <pc:docMk/>
            <pc:sldMk cId="1463046159" sldId="472"/>
            <ac:spMk id="2" creationId="{34DED534-5B07-4DEC-9C0E-A3EB4BC541DE}"/>
          </ac:spMkLst>
        </pc:spChg>
        <pc:graphicFrameChg chg="add mod modGraphic">
          <ac:chgData name="Lisa Damboise" userId="ea7343d2-b009-4a26-b50f-801a319a608f" providerId="ADAL" clId="{518917C9-038A-4F68-A6E5-49BD6CE2B732}" dt="2021-07-01T20:50:09.566" v="487" actId="14100"/>
          <ac:graphicFrameMkLst>
            <pc:docMk/>
            <pc:sldMk cId="1463046159" sldId="472"/>
            <ac:graphicFrameMk id="3" creationId="{33D244E7-4A97-41C5-8E18-E407CE07EAC0}"/>
          </ac:graphicFrameMkLst>
        </pc:graphicFrameChg>
      </pc:sldChg>
      <pc:sldChg chg="addSp modSp add mod">
        <pc:chgData name="Lisa Damboise" userId="ea7343d2-b009-4a26-b50f-801a319a608f" providerId="ADAL" clId="{518917C9-038A-4F68-A6E5-49BD6CE2B732}" dt="2021-07-01T20:49:07.375" v="435" actId="20577"/>
        <pc:sldMkLst>
          <pc:docMk/>
          <pc:sldMk cId="1020032713" sldId="474"/>
        </pc:sldMkLst>
        <pc:spChg chg="mod">
          <ac:chgData name="Lisa Damboise" userId="ea7343d2-b009-4a26-b50f-801a319a608f" providerId="ADAL" clId="{518917C9-038A-4F68-A6E5-49BD6CE2B732}" dt="2021-07-01T20:48:10.805" v="418" actId="6549"/>
          <ac:spMkLst>
            <pc:docMk/>
            <pc:sldMk cId="1020032713" sldId="474"/>
            <ac:spMk id="2" creationId="{34DED534-5B07-4DEC-9C0E-A3EB4BC541DE}"/>
          </ac:spMkLst>
        </pc:spChg>
        <pc:spChg chg="mod">
          <ac:chgData name="Lisa Damboise" userId="ea7343d2-b009-4a26-b50f-801a319a608f" providerId="ADAL" clId="{518917C9-038A-4F68-A6E5-49BD6CE2B732}" dt="2021-07-01T20:43:57.901" v="93" actId="20577"/>
          <ac:spMkLst>
            <pc:docMk/>
            <pc:sldMk cId="1020032713" sldId="474"/>
            <ac:spMk id="16386" creationId="{00000000-0000-0000-0000-000000000000}"/>
          </ac:spMkLst>
        </pc:spChg>
        <pc:graphicFrameChg chg="add mod modGraphic">
          <ac:chgData name="Lisa Damboise" userId="ea7343d2-b009-4a26-b50f-801a319a608f" providerId="ADAL" clId="{518917C9-038A-4F68-A6E5-49BD6CE2B732}" dt="2021-07-01T20:49:07.375" v="435" actId="20577"/>
          <ac:graphicFrameMkLst>
            <pc:docMk/>
            <pc:sldMk cId="1020032713" sldId="474"/>
            <ac:graphicFrameMk id="3" creationId="{9EB4D369-5FAE-4701-BBAA-67969EE81183}"/>
          </ac:graphicFrameMkLst>
        </pc:graphicFrameChg>
      </pc:sldChg>
    </pc:docChg>
  </pc:docChgLst>
  <pc:docChgLst>
    <pc:chgData name="Milap Sharma" userId="S::sharmam@cu.edu::31c8a216-2bdc-40d9-8ffb-1d8963c7f164" providerId="AD" clId="Web-{09519B13-3441-4EC0-ABAE-AA7E5E85B041}"/>
    <pc:docChg chg="modSld">
      <pc:chgData name="Milap Sharma" userId="S::sharmam@cu.edu::31c8a216-2bdc-40d9-8ffb-1d8963c7f164" providerId="AD" clId="Web-{09519B13-3441-4EC0-ABAE-AA7E5E85B041}" dt="2021-07-09T19:21:02.155" v="102"/>
      <pc:docMkLst>
        <pc:docMk/>
      </pc:docMkLst>
      <pc:sldChg chg="modSp">
        <pc:chgData name="Milap Sharma" userId="S::sharmam@cu.edu::31c8a216-2bdc-40d9-8ffb-1d8963c7f164" providerId="AD" clId="Web-{09519B13-3441-4EC0-ABAE-AA7E5E85B041}" dt="2021-07-09T19:21:02.155" v="102"/>
        <pc:sldMkLst>
          <pc:docMk/>
          <pc:sldMk cId="1808556155" sldId="475"/>
        </pc:sldMkLst>
        <pc:graphicFrameChg chg="mod modGraphic">
          <ac:chgData name="Milap Sharma" userId="S::sharmam@cu.edu::31c8a216-2bdc-40d9-8ffb-1d8963c7f164" providerId="AD" clId="Web-{09519B13-3441-4EC0-ABAE-AA7E5E85B041}" dt="2021-07-09T19:21:02.155" v="102"/>
          <ac:graphicFrameMkLst>
            <pc:docMk/>
            <pc:sldMk cId="1808556155" sldId="475"/>
            <ac:graphicFrameMk id="3" creationId="{33D244E7-4A97-41C5-8E18-E407CE07EAC0}"/>
          </ac:graphicFrameMkLst>
        </pc:graphicFrameChg>
      </pc:sldChg>
    </pc:docChg>
  </pc:docChgLst>
  <pc:docChgLst>
    <pc:chgData name="Milap Sharma" userId="S::sharmam@cu.edu::31c8a216-2bdc-40d9-8ffb-1d8963c7f164" providerId="AD" clId="Web-{3FDCEA6C-6E30-49E2-8389-D6B30B41D6B5}"/>
    <pc:docChg chg="modSld">
      <pc:chgData name="Milap Sharma" userId="S::sharmam@cu.edu::31c8a216-2bdc-40d9-8ffb-1d8963c7f164" providerId="AD" clId="Web-{3FDCEA6C-6E30-49E2-8389-D6B30B41D6B5}" dt="2021-07-09T19:04:38.007" v="412" actId="20577"/>
      <pc:docMkLst>
        <pc:docMk/>
      </pc:docMkLst>
      <pc:sldChg chg="modSp">
        <pc:chgData name="Milap Sharma" userId="S::sharmam@cu.edu::31c8a216-2bdc-40d9-8ffb-1d8963c7f164" providerId="AD" clId="Web-{3FDCEA6C-6E30-49E2-8389-D6B30B41D6B5}" dt="2021-07-09T19:04:38.007" v="412" actId="20577"/>
        <pc:sldMkLst>
          <pc:docMk/>
          <pc:sldMk cId="3536564932" sldId="453"/>
        </pc:sldMkLst>
        <pc:spChg chg="mod">
          <ac:chgData name="Milap Sharma" userId="S::sharmam@cu.edu::31c8a216-2bdc-40d9-8ffb-1d8963c7f164" providerId="AD" clId="Web-{3FDCEA6C-6E30-49E2-8389-D6B30B41D6B5}" dt="2021-07-09T19:04:38.007" v="412" actId="20577"/>
          <ac:spMkLst>
            <pc:docMk/>
            <pc:sldMk cId="3536564932" sldId="453"/>
            <ac:spMk id="3" creationId="{382A452D-E80D-4966-BF00-6BA696CCB034}"/>
          </ac:spMkLst>
        </pc:spChg>
      </pc:sldChg>
      <pc:sldChg chg="modSp">
        <pc:chgData name="Milap Sharma" userId="S::sharmam@cu.edu::31c8a216-2bdc-40d9-8ffb-1d8963c7f164" providerId="AD" clId="Web-{3FDCEA6C-6E30-49E2-8389-D6B30B41D6B5}" dt="2021-07-09T19:01:34.207" v="307" actId="20577"/>
        <pc:sldMkLst>
          <pc:docMk/>
          <pc:sldMk cId="3728522321" sldId="473"/>
        </pc:sldMkLst>
        <pc:spChg chg="mod">
          <ac:chgData name="Milap Sharma" userId="S::sharmam@cu.edu::31c8a216-2bdc-40d9-8ffb-1d8963c7f164" providerId="AD" clId="Web-{3FDCEA6C-6E30-49E2-8389-D6B30B41D6B5}" dt="2021-07-09T19:01:34.207" v="307" actId="20577"/>
          <ac:spMkLst>
            <pc:docMk/>
            <pc:sldMk cId="3728522321" sldId="473"/>
            <ac:spMk id="16387" creationId="{BD820964-698C-435D-B02F-491E306A7AD5}"/>
          </ac:spMkLst>
        </pc:spChg>
      </pc:sldChg>
      <pc:sldChg chg="modSp">
        <pc:chgData name="Milap Sharma" userId="S::sharmam@cu.edu::31c8a216-2bdc-40d9-8ffb-1d8963c7f164" providerId="AD" clId="Web-{3FDCEA6C-6E30-49E2-8389-D6B30B41D6B5}" dt="2021-07-09T18:59:52.565" v="257"/>
        <pc:sldMkLst>
          <pc:docMk/>
          <pc:sldMk cId="1808556155" sldId="475"/>
        </pc:sldMkLst>
        <pc:graphicFrameChg chg="mod modGraphic">
          <ac:chgData name="Milap Sharma" userId="S::sharmam@cu.edu::31c8a216-2bdc-40d9-8ffb-1d8963c7f164" providerId="AD" clId="Web-{3FDCEA6C-6E30-49E2-8389-D6B30B41D6B5}" dt="2021-07-09T18:59:52.565" v="257"/>
          <ac:graphicFrameMkLst>
            <pc:docMk/>
            <pc:sldMk cId="1808556155" sldId="475"/>
            <ac:graphicFrameMk id="3" creationId="{33D244E7-4A97-41C5-8E18-E407CE07EAC0}"/>
          </ac:graphicFrameMkLst>
        </pc:graphicFrameChg>
      </pc:sldChg>
    </pc:docChg>
  </pc:docChgLst>
  <pc:docChgLst>
    <pc:chgData name="Arsadur Rahman" userId="S::rahmana@cu.edu::ce30d8ee-f8b5-46b4-bc06-424223635ca7" providerId="AD" clId="Web-{603CD325-A0CA-4D0F-9D1B-5096688E2251}"/>
    <pc:docChg chg="modSld">
      <pc:chgData name="Arsadur Rahman" userId="S::rahmana@cu.edu::ce30d8ee-f8b5-46b4-bc06-424223635ca7" providerId="AD" clId="Web-{603CD325-A0CA-4D0F-9D1B-5096688E2251}" dt="2021-07-06T17:01:59.433" v="19" actId="20577"/>
      <pc:docMkLst>
        <pc:docMk/>
      </pc:docMkLst>
      <pc:sldChg chg="modSp">
        <pc:chgData name="Arsadur Rahman" userId="S::rahmana@cu.edu::ce30d8ee-f8b5-46b4-bc06-424223635ca7" providerId="AD" clId="Web-{603CD325-A0CA-4D0F-9D1B-5096688E2251}" dt="2021-07-06T17:01:59.433" v="19" actId="20577"/>
        <pc:sldMkLst>
          <pc:docMk/>
          <pc:sldMk cId="3032055890" sldId="411"/>
        </pc:sldMkLst>
        <pc:spChg chg="mod">
          <ac:chgData name="Arsadur Rahman" userId="S::rahmana@cu.edu::ce30d8ee-f8b5-46b4-bc06-424223635ca7" providerId="AD" clId="Web-{603CD325-A0CA-4D0F-9D1B-5096688E2251}" dt="2021-07-06T17:01:59.433" v="19" actId="20577"/>
          <ac:spMkLst>
            <pc:docMk/>
            <pc:sldMk cId="3032055890" sldId="411"/>
            <ac:spMk id="16387" creationId="{BD820964-698C-435D-B02F-491E306A7AD5}"/>
          </ac:spMkLst>
        </pc:spChg>
      </pc:sldChg>
      <pc:sldChg chg="modSp">
        <pc:chgData name="Arsadur Rahman" userId="S::rahmana@cu.edu::ce30d8ee-f8b5-46b4-bc06-424223635ca7" providerId="AD" clId="Web-{603CD325-A0CA-4D0F-9D1B-5096688E2251}" dt="2021-07-06T16:53:45.620" v="16" actId="20577"/>
        <pc:sldMkLst>
          <pc:docMk/>
          <pc:sldMk cId="2740225822" sldId="451"/>
        </pc:sldMkLst>
        <pc:spChg chg="mod">
          <ac:chgData name="Arsadur Rahman" userId="S::rahmana@cu.edu::ce30d8ee-f8b5-46b4-bc06-424223635ca7" providerId="AD" clId="Web-{603CD325-A0CA-4D0F-9D1B-5096688E2251}" dt="2021-07-06T16:53:45.620" v="16" actId="20577"/>
          <ac:spMkLst>
            <pc:docMk/>
            <pc:sldMk cId="2740225822" sldId="451"/>
            <ac:spMk id="16387" creationId="{BD820964-698C-435D-B02F-491E306A7AD5}"/>
          </ac:spMkLst>
        </pc:spChg>
      </pc:sldChg>
    </pc:docChg>
  </pc:docChgLst>
  <pc:docChgLst>
    <pc:chgData name="Lisa Damboise" userId="S::damboisel@cu.edu::ea7343d2-b009-4a26-b50f-801a319a608f" providerId="AD" clId="Web-{83B4FB68-7BA6-F4E1-7542-275F32D036BF}"/>
    <pc:docChg chg="modSld">
      <pc:chgData name="Lisa Damboise" userId="S::damboisel@cu.edu::ea7343d2-b009-4a26-b50f-801a319a608f" providerId="AD" clId="Web-{83B4FB68-7BA6-F4E1-7542-275F32D036BF}" dt="2021-02-25T19:58:55.829" v="10" actId="20577"/>
      <pc:docMkLst>
        <pc:docMk/>
      </pc:docMkLst>
      <pc:sldChg chg="modSp">
        <pc:chgData name="Lisa Damboise" userId="S::damboisel@cu.edu::ea7343d2-b009-4a26-b50f-801a319a608f" providerId="AD" clId="Web-{83B4FB68-7BA6-F4E1-7542-275F32D036BF}" dt="2021-02-25T19:58:55.829" v="10" actId="20577"/>
        <pc:sldMkLst>
          <pc:docMk/>
          <pc:sldMk cId="3032055890" sldId="411"/>
        </pc:sldMkLst>
        <pc:spChg chg="mod">
          <ac:chgData name="Lisa Damboise" userId="S::damboisel@cu.edu::ea7343d2-b009-4a26-b50f-801a319a608f" providerId="AD" clId="Web-{83B4FB68-7BA6-F4E1-7542-275F32D036BF}" dt="2021-02-25T19:58:55.829" v="10" actId="20577"/>
          <ac:spMkLst>
            <pc:docMk/>
            <pc:sldMk cId="3032055890" sldId="411"/>
            <ac:spMk id="16387" creationId="{BD820964-698C-435D-B02F-491E306A7AD5}"/>
          </ac:spMkLst>
        </pc:spChg>
      </pc:sldChg>
    </pc:docChg>
  </pc:docChgLst>
  <pc:docChgLst>
    <pc:chgData name="Lisa Damboise" userId="S::damboisel@cu.edu::ea7343d2-b009-4a26-b50f-801a319a608f" providerId="AD" clId="Web-{9A8B1FA2-BB59-4508-A843-761B9C0B10C2}"/>
    <pc:docChg chg="modSld">
      <pc:chgData name="Lisa Damboise" userId="S::damboisel@cu.edu::ea7343d2-b009-4a26-b50f-801a319a608f" providerId="AD" clId="Web-{9A8B1FA2-BB59-4508-A843-761B9C0B10C2}" dt="2021-07-12T17:29:15.085" v="47"/>
      <pc:docMkLst>
        <pc:docMk/>
      </pc:docMkLst>
      <pc:sldChg chg="modSp">
        <pc:chgData name="Lisa Damboise" userId="S::damboisel@cu.edu::ea7343d2-b009-4a26-b50f-801a319a608f" providerId="AD" clId="Web-{9A8B1FA2-BB59-4508-A843-761B9C0B10C2}" dt="2021-07-12T17:29:15.085" v="47"/>
        <pc:sldMkLst>
          <pc:docMk/>
          <pc:sldMk cId="1808556155" sldId="475"/>
        </pc:sldMkLst>
        <pc:graphicFrameChg chg="mod modGraphic">
          <ac:chgData name="Lisa Damboise" userId="S::damboisel@cu.edu::ea7343d2-b009-4a26-b50f-801a319a608f" providerId="AD" clId="Web-{9A8B1FA2-BB59-4508-A843-761B9C0B10C2}" dt="2021-07-12T17:29:15.085" v="47"/>
          <ac:graphicFrameMkLst>
            <pc:docMk/>
            <pc:sldMk cId="1808556155" sldId="475"/>
            <ac:graphicFrameMk id="3" creationId="{33D244E7-4A97-41C5-8E18-E407CE07EAC0}"/>
          </ac:graphicFrameMkLst>
        </pc:graphicFrameChg>
      </pc:sldChg>
    </pc:docChg>
  </pc:docChgLst>
  <pc:docChgLst>
    <pc:chgData name="Lisa Damboise" userId="S::damboisel@cu.edu::ea7343d2-b009-4a26-b50f-801a319a608f" providerId="AD" clId="Web-{89CB3385-F73F-4A4A-B9E2-1D9679852C88}"/>
    <pc:docChg chg="modSld">
      <pc:chgData name="Lisa Damboise" userId="S::damboisel@cu.edu::ea7343d2-b009-4a26-b50f-801a319a608f" providerId="AD" clId="Web-{89CB3385-F73F-4A4A-B9E2-1D9679852C88}" dt="2021-04-05T19:23:00.969" v="24" actId="20577"/>
      <pc:docMkLst>
        <pc:docMk/>
      </pc:docMkLst>
      <pc:sldChg chg="modSp">
        <pc:chgData name="Lisa Damboise" userId="S::damboisel@cu.edu::ea7343d2-b009-4a26-b50f-801a319a608f" providerId="AD" clId="Web-{89CB3385-F73F-4A4A-B9E2-1D9679852C88}" dt="2021-04-05T19:23:00.969" v="24" actId="20577"/>
        <pc:sldMkLst>
          <pc:docMk/>
          <pc:sldMk cId="2448100068" sldId="459"/>
        </pc:sldMkLst>
        <pc:spChg chg="mod">
          <ac:chgData name="Lisa Damboise" userId="S::damboisel@cu.edu::ea7343d2-b009-4a26-b50f-801a319a608f" providerId="AD" clId="Web-{89CB3385-F73F-4A4A-B9E2-1D9679852C88}" dt="2021-04-05T19:23:00.969" v="24" actId="20577"/>
          <ac:spMkLst>
            <pc:docMk/>
            <pc:sldMk cId="2448100068" sldId="459"/>
            <ac:spMk id="3" creationId="{00000000-0000-0000-0000-000000000000}"/>
          </ac:spMkLst>
        </pc:spChg>
      </pc:sldChg>
    </pc:docChg>
  </pc:docChgLst>
  <pc:docChgLst>
    <pc:chgData name="Cindy Kraft" userId="S::kraft@cu.edu::9586d5b6-2105-4e1b-8f61-41b22df90b4c" providerId="AD" clId="Web-{1120389E-9578-4AD3-97F2-A547A517A55F}"/>
    <pc:docChg chg="addSld delSld modSld">
      <pc:chgData name="Cindy Kraft" userId="S::kraft@cu.edu::9586d5b6-2105-4e1b-8f61-41b22df90b4c" providerId="AD" clId="Web-{1120389E-9578-4AD3-97F2-A547A517A55F}" dt="2021-06-29T21:47:02.238" v="29" actId="20577"/>
      <pc:docMkLst>
        <pc:docMk/>
      </pc:docMkLst>
      <pc:sldChg chg="modSp">
        <pc:chgData name="Cindy Kraft" userId="S::kraft@cu.edu::9586d5b6-2105-4e1b-8f61-41b22df90b4c" providerId="AD" clId="Web-{1120389E-9578-4AD3-97F2-A547A517A55F}" dt="2021-06-29T21:46:27.924" v="6" actId="20577"/>
        <pc:sldMkLst>
          <pc:docMk/>
          <pc:sldMk cId="3032055890" sldId="411"/>
        </pc:sldMkLst>
        <pc:spChg chg="mod">
          <ac:chgData name="Cindy Kraft" userId="S::kraft@cu.edu::9586d5b6-2105-4e1b-8f61-41b22df90b4c" providerId="AD" clId="Web-{1120389E-9578-4AD3-97F2-A547A517A55F}" dt="2021-06-29T21:46:27.924" v="6" actId="20577"/>
          <ac:spMkLst>
            <pc:docMk/>
            <pc:sldMk cId="3032055890" sldId="411"/>
            <ac:spMk id="16387" creationId="{BD820964-698C-435D-B02F-491E306A7AD5}"/>
          </ac:spMkLst>
        </pc:spChg>
      </pc:sldChg>
      <pc:sldChg chg="delSp modSp">
        <pc:chgData name="Cindy Kraft" userId="S::kraft@cu.edu::9586d5b6-2105-4e1b-8f61-41b22df90b4c" providerId="AD" clId="Web-{1120389E-9578-4AD3-97F2-A547A517A55F}" dt="2021-06-29T21:47:02.238" v="29" actId="20577"/>
        <pc:sldMkLst>
          <pc:docMk/>
          <pc:sldMk cId="2740225822" sldId="451"/>
        </pc:sldMkLst>
        <pc:spChg chg="del">
          <ac:chgData name="Cindy Kraft" userId="S::kraft@cu.edu::9586d5b6-2105-4e1b-8f61-41b22df90b4c" providerId="AD" clId="Web-{1120389E-9578-4AD3-97F2-A547A517A55F}" dt="2021-06-29T21:46:52.644" v="21"/>
          <ac:spMkLst>
            <pc:docMk/>
            <pc:sldMk cId="2740225822" sldId="451"/>
            <ac:spMk id="2" creationId="{00000000-0000-0000-0000-000000000000}"/>
          </ac:spMkLst>
        </pc:spChg>
        <pc:spChg chg="mod">
          <ac:chgData name="Cindy Kraft" userId="S::kraft@cu.edu::9586d5b6-2105-4e1b-8f61-41b22df90b4c" providerId="AD" clId="Web-{1120389E-9578-4AD3-97F2-A547A517A55F}" dt="2021-06-29T21:46:49.847" v="20" actId="20577"/>
          <ac:spMkLst>
            <pc:docMk/>
            <pc:sldMk cId="2740225822" sldId="451"/>
            <ac:spMk id="16386" creationId="{00000000-0000-0000-0000-000000000000}"/>
          </ac:spMkLst>
        </pc:spChg>
        <pc:spChg chg="mod">
          <ac:chgData name="Cindy Kraft" userId="S::kraft@cu.edu::9586d5b6-2105-4e1b-8f61-41b22df90b4c" providerId="AD" clId="Web-{1120389E-9578-4AD3-97F2-A547A517A55F}" dt="2021-06-29T21:47:02.238" v="29" actId="20577"/>
          <ac:spMkLst>
            <pc:docMk/>
            <pc:sldMk cId="2740225822" sldId="451"/>
            <ac:spMk id="16387" creationId="{BD820964-698C-435D-B02F-491E306A7AD5}"/>
          </ac:spMkLst>
        </pc:spChg>
        <pc:picChg chg="del">
          <ac:chgData name="Cindy Kraft" userId="S::kraft@cu.edu::9586d5b6-2105-4e1b-8f61-41b22df90b4c" providerId="AD" clId="Web-{1120389E-9578-4AD3-97F2-A547A517A55F}" dt="2021-06-29T21:46:53.551" v="22"/>
          <ac:picMkLst>
            <pc:docMk/>
            <pc:sldMk cId="2740225822" sldId="451"/>
            <ac:picMk id="4" creationId="{00000000-0000-0000-0000-000000000000}"/>
          </ac:picMkLst>
        </pc:picChg>
      </pc:sldChg>
      <pc:sldChg chg="new del">
        <pc:chgData name="Cindy Kraft" userId="S::kraft@cu.edu::9586d5b6-2105-4e1b-8f61-41b22df90b4c" providerId="AD" clId="Web-{1120389E-9578-4AD3-97F2-A547A517A55F}" dt="2021-06-29T21:46:34.956" v="8"/>
        <pc:sldMkLst>
          <pc:docMk/>
          <pc:sldMk cId="3179045547" sldId="473"/>
        </pc:sldMkLst>
      </pc:sldChg>
      <pc:sldChg chg="add replId">
        <pc:chgData name="Cindy Kraft" userId="S::kraft@cu.edu::9586d5b6-2105-4e1b-8f61-41b22df90b4c" providerId="AD" clId="Web-{1120389E-9578-4AD3-97F2-A547A517A55F}" dt="2021-06-29T21:46:39.284" v="9"/>
        <pc:sldMkLst>
          <pc:docMk/>
          <pc:sldMk cId="3728522321" sldId="473"/>
        </pc:sldMkLst>
      </pc:sldChg>
    </pc:docChg>
  </pc:docChgLst>
  <pc:docChgLst>
    <pc:chgData name="Lisa Damboise" userId="S::damboisel@cu.edu::ea7343d2-b009-4a26-b50f-801a319a608f" providerId="AD" clId="Web-{9E88F9C5-FB64-4301-B099-488D4E18D750}"/>
    <pc:docChg chg="modSld">
      <pc:chgData name="Lisa Damboise" userId="S::damboisel@cu.edu::ea7343d2-b009-4a26-b50f-801a319a608f" providerId="AD" clId="Web-{9E88F9C5-FB64-4301-B099-488D4E18D750}" dt="2021-07-01T20:59:48.829" v="78"/>
      <pc:docMkLst>
        <pc:docMk/>
      </pc:docMkLst>
      <pc:sldChg chg="modSp">
        <pc:chgData name="Lisa Damboise" userId="S::damboisel@cu.edu::ea7343d2-b009-4a26-b50f-801a319a608f" providerId="AD" clId="Web-{9E88F9C5-FB64-4301-B099-488D4E18D750}" dt="2021-07-01T20:59:48.829" v="78"/>
        <pc:sldMkLst>
          <pc:docMk/>
          <pc:sldMk cId="1463046159" sldId="472"/>
        </pc:sldMkLst>
        <pc:spChg chg="mod">
          <ac:chgData name="Lisa Damboise" userId="S::damboisel@cu.edu::ea7343d2-b009-4a26-b50f-801a319a608f" providerId="AD" clId="Web-{9E88F9C5-FB64-4301-B099-488D4E18D750}" dt="2021-07-01T20:52:29.937" v="3" actId="20577"/>
          <ac:spMkLst>
            <pc:docMk/>
            <pc:sldMk cId="1463046159" sldId="472"/>
            <ac:spMk id="16387" creationId="{BD820964-698C-435D-B02F-491E306A7AD5}"/>
          </ac:spMkLst>
        </pc:spChg>
        <pc:graphicFrameChg chg="mod modGraphic">
          <ac:chgData name="Lisa Damboise" userId="S::damboisel@cu.edu::ea7343d2-b009-4a26-b50f-801a319a608f" providerId="AD" clId="Web-{9E88F9C5-FB64-4301-B099-488D4E18D750}" dt="2021-07-01T20:59:48.829" v="78"/>
          <ac:graphicFrameMkLst>
            <pc:docMk/>
            <pc:sldMk cId="1463046159" sldId="472"/>
            <ac:graphicFrameMk id="3" creationId="{33D244E7-4A97-41C5-8E18-E407CE07EAC0}"/>
          </ac:graphicFrameMkLst>
        </pc:graphicFrameChg>
      </pc:sldChg>
    </pc:docChg>
  </pc:docChgLst>
  <pc:docChgLst>
    <pc:chgData name="Lisa Damboise" userId="S::damboisel@cu.edu::ea7343d2-b009-4a26-b50f-801a319a608f" providerId="AD" clId="Web-{800F0E11-2BAB-4552-AB5B-0619E14FC8D2}"/>
    <pc:docChg chg="modSld">
      <pc:chgData name="Lisa Damboise" userId="S::damboisel@cu.edu::ea7343d2-b009-4a26-b50f-801a319a608f" providerId="AD" clId="Web-{800F0E11-2BAB-4552-AB5B-0619E14FC8D2}" dt="2021-04-05T19:07:00.132" v="5" actId="20577"/>
      <pc:docMkLst>
        <pc:docMk/>
      </pc:docMkLst>
      <pc:sldChg chg="modSp">
        <pc:chgData name="Lisa Damboise" userId="S::damboisel@cu.edu::ea7343d2-b009-4a26-b50f-801a319a608f" providerId="AD" clId="Web-{800F0E11-2BAB-4552-AB5B-0619E14FC8D2}" dt="2021-04-05T19:05:56.241" v="2" actId="20577"/>
        <pc:sldMkLst>
          <pc:docMk/>
          <pc:sldMk cId="2448100068" sldId="459"/>
        </pc:sldMkLst>
        <pc:spChg chg="mod">
          <ac:chgData name="Lisa Damboise" userId="S::damboisel@cu.edu::ea7343d2-b009-4a26-b50f-801a319a608f" providerId="AD" clId="Web-{800F0E11-2BAB-4552-AB5B-0619E14FC8D2}" dt="2021-04-05T19:05:56.241" v="2" actId="20577"/>
          <ac:spMkLst>
            <pc:docMk/>
            <pc:sldMk cId="2448100068" sldId="459"/>
            <ac:spMk id="2" creationId="{00000000-0000-0000-0000-000000000000}"/>
          </ac:spMkLst>
        </pc:spChg>
      </pc:sldChg>
      <pc:sldChg chg="modSp">
        <pc:chgData name="Lisa Damboise" userId="S::damboisel@cu.edu::ea7343d2-b009-4a26-b50f-801a319a608f" providerId="AD" clId="Web-{800F0E11-2BAB-4552-AB5B-0619E14FC8D2}" dt="2021-04-05T19:07:00.132" v="5" actId="20577"/>
        <pc:sldMkLst>
          <pc:docMk/>
          <pc:sldMk cId="2803205112" sldId="468"/>
        </pc:sldMkLst>
        <pc:spChg chg="mod">
          <ac:chgData name="Lisa Damboise" userId="S::damboisel@cu.edu::ea7343d2-b009-4a26-b50f-801a319a608f" providerId="AD" clId="Web-{800F0E11-2BAB-4552-AB5B-0619E14FC8D2}" dt="2021-04-05T19:07:00.132" v="5" actId="20577"/>
          <ac:spMkLst>
            <pc:docMk/>
            <pc:sldMk cId="2803205112" sldId="468"/>
            <ac:spMk id="2" creationId="{00000000-0000-0000-0000-000000000000}"/>
          </ac:spMkLst>
        </pc:spChg>
      </pc:sldChg>
    </pc:docChg>
  </pc:docChgLst>
  <pc:docChgLst>
    <pc:chgData name="Lisa Damboise" userId="ea7343d2-b009-4a26-b50f-801a319a608f" providerId="ADAL" clId="{1FC611F7-BA38-4961-82A4-9E684388A438}"/>
    <pc:docChg chg="custSel modSld">
      <pc:chgData name="Lisa Damboise" userId="ea7343d2-b009-4a26-b50f-801a319a608f" providerId="ADAL" clId="{1FC611F7-BA38-4961-82A4-9E684388A438}" dt="2021-05-20T20:22:52.036" v="944" actId="20577"/>
      <pc:docMkLst>
        <pc:docMk/>
      </pc:docMkLst>
      <pc:sldChg chg="modSp mod">
        <pc:chgData name="Lisa Damboise" userId="ea7343d2-b009-4a26-b50f-801a319a608f" providerId="ADAL" clId="{1FC611F7-BA38-4961-82A4-9E684388A438}" dt="2021-05-20T20:21:58.228" v="916" actId="20577"/>
        <pc:sldMkLst>
          <pc:docMk/>
          <pc:sldMk cId="1519495978" sldId="473"/>
        </pc:sldMkLst>
        <pc:spChg chg="mod">
          <ac:chgData name="Lisa Damboise" userId="ea7343d2-b009-4a26-b50f-801a319a608f" providerId="ADAL" clId="{1FC611F7-BA38-4961-82A4-9E684388A438}" dt="2021-05-20T20:21:58.228" v="916" actId="20577"/>
          <ac:spMkLst>
            <pc:docMk/>
            <pc:sldMk cId="1519495978" sldId="473"/>
            <ac:spMk id="2" creationId="{34DED534-5B07-4DEC-9C0E-A3EB4BC541DE}"/>
          </ac:spMkLst>
        </pc:spChg>
      </pc:sldChg>
      <pc:sldChg chg="modSp mod">
        <pc:chgData name="Lisa Damboise" userId="ea7343d2-b009-4a26-b50f-801a319a608f" providerId="ADAL" clId="{1FC611F7-BA38-4961-82A4-9E684388A438}" dt="2021-05-20T20:22:52.036" v="944" actId="20577"/>
        <pc:sldMkLst>
          <pc:docMk/>
          <pc:sldMk cId="3530386038" sldId="474"/>
        </pc:sldMkLst>
        <pc:spChg chg="mod">
          <ac:chgData name="Lisa Damboise" userId="ea7343d2-b009-4a26-b50f-801a319a608f" providerId="ADAL" clId="{1FC611F7-BA38-4961-82A4-9E684388A438}" dt="2021-05-20T20:16:43.947" v="504" actId="20577"/>
          <ac:spMkLst>
            <pc:docMk/>
            <pc:sldMk cId="3530386038" sldId="474"/>
            <ac:spMk id="2" creationId="{34DED534-5B07-4DEC-9C0E-A3EB4BC541DE}"/>
          </ac:spMkLst>
        </pc:spChg>
        <pc:graphicFrameChg chg="mod modGraphic">
          <ac:chgData name="Lisa Damboise" userId="ea7343d2-b009-4a26-b50f-801a319a608f" providerId="ADAL" clId="{1FC611F7-BA38-4961-82A4-9E684388A438}" dt="2021-05-20T20:22:52.036" v="944" actId="20577"/>
          <ac:graphicFrameMkLst>
            <pc:docMk/>
            <pc:sldMk cId="3530386038" sldId="474"/>
            <ac:graphicFrameMk id="3" creationId="{D2F4C414-EDA3-454B-B739-B0DF7A9CF3E6}"/>
          </ac:graphicFrameMkLst>
        </pc:graphicFrameChg>
      </pc:sldChg>
    </pc:docChg>
  </pc:docChgLst>
  <pc:docChgLst>
    <pc:chgData name="Julie Gabriel Sharpe" userId="2231a793-c3b3-4587-9f9d-961fb1919aed" providerId="ADAL" clId="{CD14EEAD-43BF-4448-AEAD-6CF77F64F96C}"/>
    <pc:docChg chg="addSld delSld modSld">
      <pc:chgData name="Julie Gabriel Sharpe" userId="2231a793-c3b3-4587-9f9d-961fb1919aed" providerId="ADAL" clId="{CD14EEAD-43BF-4448-AEAD-6CF77F64F96C}" dt="2021-07-06T19:54:56.074" v="94" actId="1076"/>
      <pc:docMkLst>
        <pc:docMk/>
      </pc:docMkLst>
      <pc:sldChg chg="modSp del mod">
        <pc:chgData name="Julie Gabriel Sharpe" userId="2231a793-c3b3-4587-9f9d-961fb1919aed" providerId="ADAL" clId="{CD14EEAD-43BF-4448-AEAD-6CF77F64F96C}" dt="2021-07-06T19:52:41.030" v="68" actId="47"/>
        <pc:sldMkLst>
          <pc:docMk/>
          <pc:sldMk cId="1463046159" sldId="472"/>
        </pc:sldMkLst>
        <pc:spChg chg="mod">
          <ac:chgData name="Julie Gabriel Sharpe" userId="2231a793-c3b3-4587-9f9d-961fb1919aed" providerId="ADAL" clId="{CD14EEAD-43BF-4448-AEAD-6CF77F64F96C}" dt="2021-07-06T19:52:03.071" v="67" actId="15"/>
          <ac:spMkLst>
            <pc:docMk/>
            <pc:sldMk cId="1463046159" sldId="472"/>
            <ac:spMk id="2" creationId="{34DED534-5B07-4DEC-9C0E-A3EB4BC541DE}"/>
          </ac:spMkLst>
        </pc:spChg>
        <pc:spChg chg="mod">
          <ac:chgData name="Julie Gabriel Sharpe" userId="2231a793-c3b3-4587-9f9d-961fb1919aed" providerId="ADAL" clId="{CD14EEAD-43BF-4448-AEAD-6CF77F64F96C}" dt="2021-07-06T19:51:42.164" v="12" actId="20577"/>
          <ac:spMkLst>
            <pc:docMk/>
            <pc:sldMk cId="1463046159" sldId="472"/>
            <ac:spMk id="16386" creationId="{00000000-0000-0000-0000-000000000000}"/>
          </ac:spMkLst>
        </pc:spChg>
        <pc:graphicFrameChg chg="modGraphic">
          <ac:chgData name="Julie Gabriel Sharpe" userId="2231a793-c3b3-4587-9f9d-961fb1919aed" providerId="ADAL" clId="{CD14EEAD-43BF-4448-AEAD-6CF77F64F96C}" dt="2021-07-06T19:37:17.113" v="1" actId="6549"/>
          <ac:graphicFrameMkLst>
            <pc:docMk/>
            <pc:sldMk cId="1463046159" sldId="472"/>
            <ac:graphicFrameMk id="3" creationId="{33D244E7-4A97-41C5-8E18-E407CE07EAC0}"/>
          </ac:graphicFrameMkLst>
        </pc:graphicFrameChg>
      </pc:sldChg>
      <pc:sldChg chg="modSp add mod">
        <pc:chgData name="Julie Gabriel Sharpe" userId="2231a793-c3b3-4587-9f9d-961fb1919aed" providerId="ADAL" clId="{CD14EEAD-43BF-4448-AEAD-6CF77F64F96C}" dt="2021-07-06T19:54:56.074" v="94" actId="1076"/>
        <pc:sldMkLst>
          <pc:docMk/>
          <pc:sldMk cId="1808556155" sldId="475"/>
        </pc:sldMkLst>
        <pc:spChg chg="mod">
          <ac:chgData name="Julie Gabriel Sharpe" userId="2231a793-c3b3-4587-9f9d-961fb1919aed" providerId="ADAL" clId="{CD14EEAD-43BF-4448-AEAD-6CF77F64F96C}" dt="2021-07-06T19:54:50.561" v="93" actId="1076"/>
          <ac:spMkLst>
            <pc:docMk/>
            <pc:sldMk cId="1808556155" sldId="475"/>
            <ac:spMk id="2" creationId="{34DED534-5B07-4DEC-9C0E-A3EB4BC541DE}"/>
          </ac:spMkLst>
        </pc:spChg>
        <pc:spChg chg="mod">
          <ac:chgData name="Julie Gabriel Sharpe" userId="2231a793-c3b3-4587-9f9d-961fb1919aed" providerId="ADAL" clId="{CD14EEAD-43BF-4448-AEAD-6CF77F64F96C}" dt="2021-07-06T19:54:47.346" v="92" actId="1076"/>
          <ac:spMkLst>
            <pc:docMk/>
            <pc:sldMk cId="1808556155" sldId="475"/>
            <ac:spMk id="16386" creationId="{00000000-0000-0000-0000-000000000000}"/>
          </ac:spMkLst>
        </pc:spChg>
        <pc:graphicFrameChg chg="mod modGraphic">
          <ac:chgData name="Julie Gabriel Sharpe" userId="2231a793-c3b3-4587-9f9d-961fb1919aed" providerId="ADAL" clId="{CD14EEAD-43BF-4448-AEAD-6CF77F64F96C}" dt="2021-07-06T19:54:56.074" v="94" actId="1076"/>
          <ac:graphicFrameMkLst>
            <pc:docMk/>
            <pc:sldMk cId="1808556155" sldId="475"/>
            <ac:graphicFrameMk id="3" creationId="{33D244E7-4A97-41C5-8E18-E407CE07EAC0}"/>
          </ac:graphicFrameMkLst>
        </pc:graphicFrameChg>
      </pc:sldChg>
    </pc:docChg>
  </pc:docChgLst>
  <pc:docChgLst>
    <pc:chgData name="Arsadur Rahman" userId="S::rahmana@cu.edu::ce30d8ee-f8b5-46b4-bc06-424223635ca7" providerId="AD" clId="Web-{728689F6-9431-4973-9438-A680E25A5CAA}"/>
    <pc:docChg chg="addSld delSld modSld">
      <pc:chgData name="Arsadur Rahman" userId="S::rahmana@cu.edu::ce30d8ee-f8b5-46b4-bc06-424223635ca7" providerId="AD" clId="Web-{728689F6-9431-4973-9438-A680E25A5CAA}" dt="2021-07-09T16:31:22.480" v="167" actId="20577"/>
      <pc:docMkLst>
        <pc:docMk/>
      </pc:docMkLst>
      <pc:sldChg chg="modSp">
        <pc:chgData name="Arsadur Rahman" userId="S::rahmana@cu.edu::ce30d8ee-f8b5-46b4-bc06-424223635ca7" providerId="AD" clId="Web-{728689F6-9431-4973-9438-A680E25A5CAA}" dt="2021-07-09T16:31:22.480" v="167" actId="20577"/>
        <pc:sldMkLst>
          <pc:docMk/>
          <pc:sldMk cId="3536564932" sldId="453"/>
        </pc:sldMkLst>
        <pc:spChg chg="mod">
          <ac:chgData name="Arsadur Rahman" userId="S::rahmana@cu.edu::ce30d8ee-f8b5-46b4-bc06-424223635ca7" providerId="AD" clId="Web-{728689F6-9431-4973-9438-A680E25A5CAA}" dt="2021-07-09T16:31:22.480" v="167" actId="20577"/>
          <ac:spMkLst>
            <pc:docMk/>
            <pc:sldMk cId="3536564932" sldId="453"/>
            <ac:spMk id="3" creationId="{382A452D-E80D-4966-BF00-6BA696CCB034}"/>
          </ac:spMkLst>
        </pc:spChg>
      </pc:sldChg>
      <pc:sldChg chg="modSp">
        <pc:chgData name="Arsadur Rahman" userId="S::rahmana@cu.edu::ce30d8ee-f8b5-46b4-bc06-424223635ca7" providerId="AD" clId="Web-{728689F6-9431-4973-9438-A680E25A5CAA}" dt="2021-07-09T16:29:18.805" v="139"/>
        <pc:sldMkLst>
          <pc:docMk/>
          <pc:sldMk cId="1808556155" sldId="475"/>
        </pc:sldMkLst>
        <pc:graphicFrameChg chg="mod modGraphic">
          <ac:chgData name="Arsadur Rahman" userId="S::rahmana@cu.edu::ce30d8ee-f8b5-46b4-bc06-424223635ca7" providerId="AD" clId="Web-{728689F6-9431-4973-9438-A680E25A5CAA}" dt="2021-07-09T16:29:18.805" v="139"/>
          <ac:graphicFrameMkLst>
            <pc:docMk/>
            <pc:sldMk cId="1808556155" sldId="475"/>
            <ac:graphicFrameMk id="3" creationId="{33D244E7-4A97-41C5-8E18-E407CE07EAC0}"/>
          </ac:graphicFrameMkLst>
        </pc:graphicFrameChg>
      </pc:sldChg>
      <pc:sldChg chg="new del">
        <pc:chgData name="Arsadur Rahman" userId="S::rahmana@cu.edu::ce30d8ee-f8b5-46b4-bc06-424223635ca7" providerId="AD" clId="Web-{728689F6-9431-4973-9438-A680E25A5CAA}" dt="2021-07-09T16:29:43.009" v="141"/>
        <pc:sldMkLst>
          <pc:docMk/>
          <pc:sldMk cId="2875809803" sldId="476"/>
        </pc:sldMkLst>
      </pc:sldChg>
      <pc:sldChg chg="add replId">
        <pc:chgData name="Arsadur Rahman" userId="S::rahmana@cu.edu::ce30d8ee-f8b5-46b4-bc06-424223635ca7" providerId="AD" clId="Web-{728689F6-9431-4973-9438-A680E25A5CAA}" dt="2021-07-09T16:29:38.103" v="140"/>
        <pc:sldMkLst>
          <pc:docMk/>
          <pc:sldMk cId="2624104990" sldId="477"/>
        </pc:sldMkLst>
      </pc:sldChg>
    </pc:docChg>
  </pc:docChgLst>
  <pc:docChgLst>
    <pc:chgData name="Elizabeth Rose Snow-Trenkle" userId="S::snow-trenklee@cu.edu::4515df67-12d9-425f-939e-3f1bdfdd375b" providerId="AD" clId="Web-{F7189CD8-D3E3-434F-A9B2-66B7FFDDAC1A}"/>
    <pc:docChg chg="modSld">
      <pc:chgData name="Elizabeth Rose Snow-Trenkle" userId="S::snow-trenklee@cu.edu::4515df67-12d9-425f-939e-3f1bdfdd375b" providerId="AD" clId="Web-{F7189CD8-D3E3-434F-A9B2-66B7FFDDAC1A}" dt="2021-05-21T16:31:18.839" v="818" actId="20577"/>
      <pc:docMkLst>
        <pc:docMk/>
      </pc:docMkLst>
      <pc:sldChg chg="modSp">
        <pc:chgData name="Elizabeth Rose Snow-Trenkle" userId="S::snow-trenklee@cu.edu::4515df67-12d9-425f-939e-3f1bdfdd375b" providerId="AD" clId="Web-{F7189CD8-D3E3-434F-A9B2-66B7FFDDAC1A}" dt="2021-05-21T16:25:04.528" v="647" actId="20577"/>
        <pc:sldMkLst>
          <pc:docMk/>
          <pc:sldMk cId="3536564932" sldId="453"/>
        </pc:sldMkLst>
        <pc:spChg chg="mod">
          <ac:chgData name="Elizabeth Rose Snow-Trenkle" userId="S::snow-trenklee@cu.edu::4515df67-12d9-425f-939e-3f1bdfdd375b" providerId="AD" clId="Web-{F7189CD8-D3E3-434F-A9B2-66B7FFDDAC1A}" dt="2021-05-21T16:25:04.528" v="647" actId="20577"/>
          <ac:spMkLst>
            <pc:docMk/>
            <pc:sldMk cId="3536564932" sldId="453"/>
            <ac:spMk id="2" creationId="{34DED534-5B07-4DEC-9C0E-A3EB4BC541DE}"/>
          </ac:spMkLst>
        </pc:spChg>
      </pc:sldChg>
      <pc:sldChg chg="modSp">
        <pc:chgData name="Elizabeth Rose Snow-Trenkle" userId="S::snow-trenklee@cu.edu::4515df67-12d9-425f-939e-3f1bdfdd375b" providerId="AD" clId="Web-{F7189CD8-D3E3-434F-A9B2-66B7FFDDAC1A}" dt="2021-05-21T16:31:18.839" v="818" actId="20577"/>
        <pc:sldMkLst>
          <pc:docMk/>
          <pc:sldMk cId="2466268283" sldId="463"/>
        </pc:sldMkLst>
        <pc:spChg chg="mod">
          <ac:chgData name="Elizabeth Rose Snow-Trenkle" userId="S::snow-trenklee@cu.edu::4515df67-12d9-425f-939e-3f1bdfdd375b" providerId="AD" clId="Web-{F7189CD8-D3E3-434F-A9B2-66B7FFDDAC1A}" dt="2021-05-21T16:31:18.839" v="818" actId="20577"/>
          <ac:spMkLst>
            <pc:docMk/>
            <pc:sldMk cId="2466268283" sldId="463"/>
            <ac:spMk id="2" creationId="{34DED534-5B07-4DEC-9C0E-A3EB4BC541DE}"/>
          </ac:spMkLst>
        </pc:spChg>
      </pc:sldChg>
    </pc:docChg>
  </pc:docChgLst>
  <pc:docChgLst>
    <pc:chgData name="Lisa Damboise" userId="S::damboisel@cu.edu::ea7343d2-b009-4a26-b50f-801a319a608f" providerId="AD" clId="Web-{778C9C21-5D41-A290-C55E-E263E9B9F36C}"/>
    <pc:docChg chg="addSld modSld sldOrd">
      <pc:chgData name="Lisa Damboise" userId="S::damboisel@cu.edu::ea7343d2-b009-4a26-b50f-801a319a608f" providerId="AD" clId="Web-{778C9C21-5D41-A290-C55E-E263E9B9F36C}" dt="2021-02-26T17:41:16.172" v="29" actId="20577"/>
      <pc:docMkLst>
        <pc:docMk/>
      </pc:docMkLst>
      <pc:sldChg chg="modSp">
        <pc:chgData name="Lisa Damboise" userId="S::damboisel@cu.edu::ea7343d2-b009-4a26-b50f-801a319a608f" providerId="AD" clId="Web-{778C9C21-5D41-A290-C55E-E263E9B9F36C}" dt="2021-02-26T17:38:29.969" v="10" actId="20577"/>
        <pc:sldMkLst>
          <pc:docMk/>
          <pc:sldMk cId="3032055890" sldId="411"/>
        </pc:sldMkLst>
        <pc:spChg chg="mod">
          <ac:chgData name="Lisa Damboise" userId="S::damboisel@cu.edu::ea7343d2-b009-4a26-b50f-801a319a608f" providerId="AD" clId="Web-{778C9C21-5D41-A290-C55E-E263E9B9F36C}" dt="2021-02-26T17:38:29.969" v="10" actId="20577"/>
          <ac:spMkLst>
            <pc:docMk/>
            <pc:sldMk cId="3032055890" sldId="411"/>
            <ac:spMk id="16387" creationId="{BD820964-698C-435D-B02F-491E306A7AD5}"/>
          </ac:spMkLst>
        </pc:spChg>
      </pc:sldChg>
      <pc:sldChg chg="addSp modSp">
        <pc:chgData name="Lisa Damboise" userId="S::damboisel@cu.edu::ea7343d2-b009-4a26-b50f-801a319a608f" providerId="AD" clId="Web-{778C9C21-5D41-A290-C55E-E263E9B9F36C}" dt="2021-02-26T17:41:16.172" v="29" actId="20577"/>
        <pc:sldMkLst>
          <pc:docMk/>
          <pc:sldMk cId="3536564932" sldId="453"/>
        </pc:sldMkLst>
        <pc:spChg chg="add mod">
          <ac:chgData name="Lisa Damboise" userId="S::damboisel@cu.edu::ea7343d2-b009-4a26-b50f-801a319a608f" providerId="AD" clId="Web-{778C9C21-5D41-A290-C55E-E263E9B9F36C}" dt="2021-02-26T17:41:16.172" v="29" actId="20577"/>
          <ac:spMkLst>
            <pc:docMk/>
            <pc:sldMk cId="3536564932" sldId="453"/>
            <ac:spMk id="2" creationId="{34DED534-5B07-4DEC-9C0E-A3EB4BC541DE}"/>
          </ac:spMkLst>
        </pc:spChg>
      </pc:sldChg>
      <pc:sldChg chg="addSp modSp add ord replId">
        <pc:chgData name="Lisa Damboise" userId="S::damboisel@cu.edu::ea7343d2-b009-4a26-b50f-801a319a608f" providerId="AD" clId="Web-{778C9C21-5D41-A290-C55E-E263E9B9F36C}" dt="2021-02-26T17:38:42.391" v="11"/>
        <pc:sldMkLst>
          <pc:docMk/>
          <pc:sldMk cId="1068424203" sldId="456"/>
        </pc:sldMkLst>
        <pc:spChg chg="mod">
          <ac:chgData name="Lisa Damboise" userId="S::damboisel@cu.edu::ea7343d2-b009-4a26-b50f-801a319a608f" providerId="AD" clId="Web-{778C9C21-5D41-A290-C55E-E263E9B9F36C}" dt="2021-02-26T17:38:05.141" v="6" actId="20577"/>
          <ac:spMkLst>
            <pc:docMk/>
            <pc:sldMk cId="1068424203" sldId="456"/>
            <ac:spMk id="16386" creationId="{00000000-0000-0000-0000-000000000000}"/>
          </ac:spMkLst>
        </pc:spChg>
        <pc:picChg chg="add mod">
          <ac:chgData name="Lisa Damboise" userId="S::damboisel@cu.edu::ea7343d2-b009-4a26-b50f-801a319a608f" providerId="AD" clId="Web-{778C9C21-5D41-A290-C55E-E263E9B9F36C}" dt="2021-02-26T17:37:56.812" v="3" actId="14100"/>
          <ac:picMkLst>
            <pc:docMk/>
            <pc:sldMk cId="1068424203" sldId="456"/>
            <ac:picMk id="2" creationId="{27E58E5F-A35A-4AD6-A209-203BE1E0AC2E}"/>
          </ac:picMkLst>
        </pc:picChg>
      </pc:sldChg>
    </pc:docChg>
  </pc:docChgLst>
  <pc:docChgLst>
    <pc:chgData name="Lisa Damboise" userId="S::damboisel@cu.edu::ea7343d2-b009-4a26-b50f-801a319a608f" providerId="AD" clId="Web-{90A08F74-DDF8-496F-8DD1-6505DA2EE96A}"/>
    <pc:docChg chg="modSld">
      <pc:chgData name="Lisa Damboise" userId="S::damboisel@cu.edu::ea7343d2-b009-4a26-b50f-801a319a608f" providerId="AD" clId="Web-{90A08F74-DDF8-496F-8DD1-6505DA2EE96A}" dt="2021-07-09T16:08:05.448" v="11" actId="20577"/>
      <pc:docMkLst>
        <pc:docMk/>
      </pc:docMkLst>
      <pc:sldChg chg="modSp">
        <pc:chgData name="Lisa Damboise" userId="S::damboisel@cu.edu::ea7343d2-b009-4a26-b50f-801a319a608f" providerId="AD" clId="Web-{90A08F74-DDF8-496F-8DD1-6505DA2EE96A}" dt="2021-07-09T16:08:05.448" v="11" actId="20577"/>
        <pc:sldMkLst>
          <pc:docMk/>
          <pc:sldMk cId="1020032713" sldId="474"/>
        </pc:sldMkLst>
        <pc:spChg chg="mod">
          <ac:chgData name="Lisa Damboise" userId="S::damboisel@cu.edu::ea7343d2-b009-4a26-b50f-801a319a608f" providerId="AD" clId="Web-{90A08F74-DDF8-496F-8DD1-6505DA2EE96A}" dt="2021-07-09T16:08:05.448" v="11" actId="20577"/>
          <ac:spMkLst>
            <pc:docMk/>
            <pc:sldMk cId="1020032713" sldId="474"/>
            <ac:spMk id="2" creationId="{34DED534-5B07-4DEC-9C0E-A3EB4BC541DE}"/>
          </ac:spMkLst>
        </pc:spChg>
      </pc:sldChg>
    </pc:docChg>
  </pc:docChgLst>
  <pc:docChgLst>
    <pc:chgData name="Arsadur Rahman" userId="S::rahmana@cu.edu::ce30d8ee-f8b5-46b4-bc06-424223635ca7" providerId="AD" clId="Web-{E6C77778-E9DD-9517-AEC0-B89C6F37AF01}"/>
    <pc:docChg chg="modSld">
      <pc:chgData name="Arsadur Rahman" userId="S::rahmana@cu.edu::ce30d8ee-f8b5-46b4-bc06-424223635ca7" providerId="AD" clId="Web-{E6C77778-E9DD-9517-AEC0-B89C6F37AF01}" dt="2021-07-12T19:01:23.375" v="3"/>
      <pc:docMkLst>
        <pc:docMk/>
      </pc:docMkLst>
      <pc:sldChg chg="modSp">
        <pc:chgData name="Arsadur Rahman" userId="S::rahmana@cu.edu::ce30d8ee-f8b5-46b4-bc06-424223635ca7" providerId="AD" clId="Web-{E6C77778-E9DD-9517-AEC0-B89C6F37AF01}" dt="2021-07-12T19:01:23.375" v="3"/>
        <pc:sldMkLst>
          <pc:docMk/>
          <pc:sldMk cId="1020032713" sldId="474"/>
        </pc:sldMkLst>
        <pc:graphicFrameChg chg="mod modGraphic">
          <ac:chgData name="Arsadur Rahman" userId="S::rahmana@cu.edu::ce30d8ee-f8b5-46b4-bc06-424223635ca7" providerId="AD" clId="Web-{E6C77778-E9DD-9517-AEC0-B89C6F37AF01}" dt="2021-07-12T19:01:23.375" v="3"/>
          <ac:graphicFrameMkLst>
            <pc:docMk/>
            <pc:sldMk cId="1020032713" sldId="474"/>
            <ac:graphicFrameMk id="3" creationId="{9EB4D369-5FAE-4701-BBAA-67969EE81183}"/>
          </ac:graphicFrameMkLst>
        </pc:graphicFrameChg>
      </pc:sldChg>
    </pc:docChg>
  </pc:docChgLst>
  <pc:docChgLst>
    <pc:chgData name="Cindy Kraft" userId="S::kraft@cu.edu::9586d5b6-2105-4e1b-8f61-41b22df90b4c" providerId="AD" clId="Web-{CD34C79D-A111-4B89-A079-B996647A9FDD}"/>
    <pc:docChg chg="modSld">
      <pc:chgData name="Cindy Kraft" userId="S::kraft@cu.edu::9586d5b6-2105-4e1b-8f61-41b22df90b4c" providerId="AD" clId="Web-{CD34C79D-A111-4B89-A079-B996647A9FDD}" dt="2021-07-10T00:42:19.236" v="12" actId="1076"/>
      <pc:docMkLst>
        <pc:docMk/>
      </pc:docMkLst>
      <pc:sldChg chg="modSp">
        <pc:chgData name="Cindy Kraft" userId="S::kraft@cu.edu::9586d5b6-2105-4e1b-8f61-41b22df90b4c" providerId="AD" clId="Web-{CD34C79D-A111-4B89-A079-B996647A9FDD}" dt="2021-07-10T00:41:01.627" v="1" actId="20577"/>
        <pc:sldMkLst>
          <pc:docMk/>
          <pc:sldMk cId="2740225822" sldId="451"/>
        </pc:sldMkLst>
        <pc:spChg chg="mod">
          <ac:chgData name="Cindy Kraft" userId="S::kraft@cu.edu::9586d5b6-2105-4e1b-8f61-41b22df90b4c" providerId="AD" clId="Web-{CD34C79D-A111-4B89-A079-B996647A9FDD}" dt="2021-07-10T00:41:01.627" v="1" actId="20577"/>
          <ac:spMkLst>
            <pc:docMk/>
            <pc:sldMk cId="2740225822" sldId="451"/>
            <ac:spMk id="16387" creationId="{BD820964-698C-435D-B02F-491E306A7AD5}"/>
          </ac:spMkLst>
        </pc:spChg>
      </pc:sldChg>
      <pc:sldChg chg="modSp">
        <pc:chgData name="Cindy Kraft" userId="S::kraft@cu.edu::9586d5b6-2105-4e1b-8f61-41b22df90b4c" providerId="AD" clId="Web-{CD34C79D-A111-4B89-A079-B996647A9FDD}" dt="2021-07-10T00:41:49.314" v="10" actId="20577"/>
        <pc:sldMkLst>
          <pc:docMk/>
          <pc:sldMk cId="3728522321" sldId="473"/>
        </pc:sldMkLst>
        <pc:spChg chg="mod">
          <ac:chgData name="Cindy Kraft" userId="S::kraft@cu.edu::9586d5b6-2105-4e1b-8f61-41b22df90b4c" providerId="AD" clId="Web-{CD34C79D-A111-4B89-A079-B996647A9FDD}" dt="2021-07-10T00:41:12.409" v="3" actId="1076"/>
          <ac:spMkLst>
            <pc:docMk/>
            <pc:sldMk cId="3728522321" sldId="473"/>
            <ac:spMk id="2" creationId="{00000000-0000-0000-0000-000000000000}"/>
          </ac:spMkLst>
        </pc:spChg>
        <pc:spChg chg="mod">
          <ac:chgData name="Cindy Kraft" userId="S::kraft@cu.edu::9586d5b6-2105-4e1b-8f61-41b22df90b4c" providerId="AD" clId="Web-{CD34C79D-A111-4B89-A079-B996647A9FDD}" dt="2021-07-10T00:41:49.314" v="10" actId="20577"/>
          <ac:spMkLst>
            <pc:docMk/>
            <pc:sldMk cId="3728522321" sldId="473"/>
            <ac:spMk id="16387" creationId="{BD820964-698C-435D-B02F-491E306A7AD5}"/>
          </ac:spMkLst>
        </pc:spChg>
        <pc:picChg chg="mod">
          <ac:chgData name="Cindy Kraft" userId="S::kraft@cu.edu::9586d5b6-2105-4e1b-8f61-41b22df90b4c" providerId="AD" clId="Web-{CD34C79D-A111-4B89-A079-B996647A9FDD}" dt="2021-07-10T00:41:12.393" v="2" actId="1076"/>
          <ac:picMkLst>
            <pc:docMk/>
            <pc:sldMk cId="3728522321" sldId="473"/>
            <ac:picMk id="4" creationId="{00000000-0000-0000-0000-000000000000}"/>
          </ac:picMkLst>
        </pc:picChg>
      </pc:sldChg>
      <pc:sldChg chg="delSp modSp">
        <pc:chgData name="Cindy Kraft" userId="S::kraft@cu.edu::9586d5b6-2105-4e1b-8f61-41b22df90b4c" providerId="AD" clId="Web-{CD34C79D-A111-4B89-A079-B996647A9FDD}" dt="2021-07-10T00:42:19.236" v="12" actId="1076"/>
        <pc:sldMkLst>
          <pc:docMk/>
          <pc:sldMk cId="1808556155" sldId="475"/>
        </pc:sldMkLst>
        <pc:spChg chg="del">
          <ac:chgData name="Cindy Kraft" userId="S::kraft@cu.edu::9586d5b6-2105-4e1b-8f61-41b22df90b4c" providerId="AD" clId="Web-{CD34C79D-A111-4B89-A079-B996647A9FDD}" dt="2021-07-10T00:42:11.298" v="11"/>
          <ac:spMkLst>
            <pc:docMk/>
            <pc:sldMk cId="1808556155" sldId="475"/>
            <ac:spMk id="2" creationId="{34DED534-5B07-4DEC-9C0E-A3EB4BC541DE}"/>
          </ac:spMkLst>
        </pc:spChg>
        <pc:graphicFrameChg chg="mod">
          <ac:chgData name="Cindy Kraft" userId="S::kraft@cu.edu::9586d5b6-2105-4e1b-8f61-41b22df90b4c" providerId="AD" clId="Web-{CD34C79D-A111-4B89-A079-B996647A9FDD}" dt="2021-07-10T00:42:19.236" v="12" actId="1076"/>
          <ac:graphicFrameMkLst>
            <pc:docMk/>
            <pc:sldMk cId="1808556155" sldId="475"/>
            <ac:graphicFrameMk id="3" creationId="{33D244E7-4A97-41C5-8E18-E407CE07EAC0}"/>
          </ac:graphicFrameMkLst>
        </pc:graphicFrameChg>
      </pc:sldChg>
    </pc:docChg>
  </pc:docChgLst>
  <pc:docChgLst>
    <pc:chgData name="Cindy Kraft" userId="S::kraft@cu.edu::9586d5b6-2105-4e1b-8f61-41b22df90b4c" providerId="AD" clId="Web-{0B8B5947-0F35-41CC-AB04-F3EA30A862D6}"/>
    <pc:docChg chg="modSld">
      <pc:chgData name="Cindy Kraft" userId="S::kraft@cu.edu::9586d5b6-2105-4e1b-8f61-41b22df90b4c" providerId="AD" clId="Web-{0B8B5947-0F35-41CC-AB04-F3EA30A862D6}" dt="2021-05-25T14:39:27.260" v="2" actId="20577"/>
      <pc:docMkLst>
        <pc:docMk/>
      </pc:docMkLst>
      <pc:sldChg chg="modSp">
        <pc:chgData name="Cindy Kraft" userId="S::kraft@cu.edu::9586d5b6-2105-4e1b-8f61-41b22df90b4c" providerId="AD" clId="Web-{0B8B5947-0F35-41CC-AB04-F3EA30A862D6}" dt="2021-05-25T14:39:27.260" v="2" actId="20577"/>
        <pc:sldMkLst>
          <pc:docMk/>
          <pc:sldMk cId="3530386038" sldId="474"/>
        </pc:sldMkLst>
        <pc:spChg chg="mod">
          <ac:chgData name="Cindy Kraft" userId="S::kraft@cu.edu::9586d5b6-2105-4e1b-8f61-41b22df90b4c" providerId="AD" clId="Web-{0B8B5947-0F35-41CC-AB04-F3EA30A862D6}" dt="2021-05-25T14:39:27.260" v="2" actId="20577"/>
          <ac:spMkLst>
            <pc:docMk/>
            <pc:sldMk cId="3530386038" sldId="474"/>
            <ac:spMk id="6" creationId="{00000000-0000-0000-0000-000000000000}"/>
          </ac:spMkLst>
        </pc:spChg>
      </pc:sldChg>
    </pc:docChg>
  </pc:docChgLst>
  <pc:docChgLst>
    <pc:chgData name="Lisa Damboise" userId="S::damboisel@cu.edu::ea7343d2-b009-4a26-b50f-801a319a608f" providerId="AD" clId="Web-{00000000-0000-0000-0000-000000000000}"/>
    <pc:docChg chg="modSld">
      <pc:chgData name="Lisa Damboise" userId="S::damboisel@cu.edu::ea7343d2-b009-4a26-b50f-801a319a608f" providerId="AD" clId="Web-{00000000-0000-0000-0000-000000000000}" dt="2021-02-26T18:38:19.313" v="193" actId="20577"/>
      <pc:docMkLst>
        <pc:docMk/>
      </pc:docMkLst>
      <pc:sldChg chg="addSp modSp">
        <pc:chgData name="Lisa Damboise" userId="S::damboisel@cu.edu::ea7343d2-b009-4a26-b50f-801a319a608f" providerId="AD" clId="Web-{00000000-0000-0000-0000-000000000000}" dt="2021-02-26T18:38:19.313" v="193" actId="20577"/>
        <pc:sldMkLst>
          <pc:docMk/>
          <pc:sldMk cId="559631676" sldId="455"/>
        </pc:sldMkLst>
        <pc:spChg chg="add mod">
          <ac:chgData name="Lisa Damboise" userId="S::damboisel@cu.edu::ea7343d2-b009-4a26-b50f-801a319a608f" providerId="AD" clId="Web-{00000000-0000-0000-0000-000000000000}" dt="2021-02-26T18:38:19.313" v="193" actId="20577"/>
          <ac:spMkLst>
            <pc:docMk/>
            <pc:sldMk cId="559631676" sldId="455"/>
            <ac:spMk id="2" creationId="{8C1F0690-A5DF-433C-A382-885DB66E0321}"/>
          </ac:spMkLst>
        </pc:spChg>
      </pc:sldChg>
    </pc:docChg>
  </pc:docChgLst>
  <pc:docChgLst>
    <pc:chgData name="Lisa Damboise" userId="S::damboisel@cu.edu::ea7343d2-b009-4a26-b50f-801a319a608f" providerId="AD" clId="Web-{0D07FF1A-220E-48F2-B7A6-CF6FB60C519F}"/>
    <pc:docChg chg="modSld">
      <pc:chgData name="Lisa Damboise" userId="S::damboisel@cu.edu::ea7343d2-b009-4a26-b50f-801a319a608f" providerId="AD" clId="Web-{0D07FF1A-220E-48F2-B7A6-CF6FB60C519F}" dt="2021-04-02T20:55:53.757" v="147" actId="20577"/>
      <pc:docMkLst>
        <pc:docMk/>
      </pc:docMkLst>
      <pc:sldChg chg="modSp">
        <pc:chgData name="Lisa Damboise" userId="S::damboisel@cu.edu::ea7343d2-b009-4a26-b50f-801a319a608f" providerId="AD" clId="Web-{0D07FF1A-220E-48F2-B7A6-CF6FB60C519F}" dt="2021-04-02T20:55:53.757" v="147" actId="20577"/>
        <pc:sldMkLst>
          <pc:docMk/>
          <pc:sldMk cId="3536564932" sldId="453"/>
        </pc:sldMkLst>
        <pc:spChg chg="mod">
          <ac:chgData name="Lisa Damboise" userId="S::damboisel@cu.edu::ea7343d2-b009-4a26-b50f-801a319a608f" providerId="AD" clId="Web-{0D07FF1A-220E-48F2-B7A6-CF6FB60C519F}" dt="2021-04-02T20:55:53.757" v="147" actId="20577"/>
          <ac:spMkLst>
            <pc:docMk/>
            <pc:sldMk cId="3536564932" sldId="453"/>
            <ac:spMk id="2" creationId="{34DED534-5B07-4DEC-9C0E-A3EB4BC541DE}"/>
          </ac:spMkLst>
        </pc:spChg>
      </pc:sldChg>
    </pc:docChg>
  </pc:docChgLst>
  <pc:docChgLst>
    <pc:chgData name="Milap Sharma" userId="S::sharmam@cu.edu::31c8a216-2bdc-40d9-8ffb-1d8963c7f164" providerId="AD" clId="Web-{00000000-0000-0000-0000-000000000000}"/>
    <pc:docChg chg="modSld">
      <pc:chgData name="Milap Sharma" userId="S::sharmam@cu.edu::31c8a216-2bdc-40d9-8ffb-1d8963c7f164" providerId="AD" clId="Web-{00000000-0000-0000-0000-000000000000}" dt="2021-02-26T00:02:15.833" v="79" actId="20577"/>
      <pc:docMkLst>
        <pc:docMk/>
      </pc:docMkLst>
      <pc:sldChg chg="addSp delSp modSp">
        <pc:chgData name="Milap Sharma" userId="S::sharmam@cu.edu::31c8a216-2bdc-40d9-8ffb-1d8963c7f164" providerId="AD" clId="Web-{00000000-0000-0000-0000-000000000000}" dt="2021-02-26T00:02:15.833" v="79" actId="20577"/>
        <pc:sldMkLst>
          <pc:docMk/>
          <pc:sldMk cId="2004476561" sldId="452"/>
        </pc:sldMkLst>
        <pc:spChg chg="add mod">
          <ac:chgData name="Milap Sharma" userId="S::sharmam@cu.edu::31c8a216-2bdc-40d9-8ffb-1d8963c7f164" providerId="AD" clId="Web-{00000000-0000-0000-0000-000000000000}" dt="2021-02-26T00:02:15.833" v="79" actId="20577"/>
          <ac:spMkLst>
            <pc:docMk/>
            <pc:sldMk cId="2004476561" sldId="452"/>
            <ac:spMk id="2" creationId="{736BCDE0-ADF4-401E-96A0-B8C21738DC5F}"/>
          </ac:spMkLst>
        </pc:spChg>
        <pc:spChg chg="add del">
          <ac:chgData name="Milap Sharma" userId="S::sharmam@cu.edu::31c8a216-2bdc-40d9-8ffb-1d8963c7f164" providerId="AD" clId="Web-{00000000-0000-0000-0000-000000000000}" dt="2021-02-26T00:01:54.192" v="70"/>
          <ac:spMkLst>
            <pc:docMk/>
            <pc:sldMk cId="2004476561" sldId="452"/>
            <ac:spMk id="3" creationId="{B43894BC-3D87-4F67-9B54-24AABA138634}"/>
          </ac:spMkLst>
        </pc:spChg>
      </pc:sldChg>
    </pc:docChg>
  </pc:docChgLst>
  <pc:docChgLst>
    <pc:chgData name="Arsadur Rahman" userId="S::rahmana@cu.edu::ce30d8ee-f8b5-46b4-bc06-424223635ca7" providerId="AD" clId="Web-{3D4369BC-03AC-4AF6-8E92-10E645BCFC35}"/>
    <pc:docChg chg="modSld">
      <pc:chgData name="Arsadur Rahman" userId="S::rahmana@cu.edu::ce30d8ee-f8b5-46b4-bc06-424223635ca7" providerId="AD" clId="Web-{3D4369BC-03AC-4AF6-8E92-10E645BCFC35}" dt="2021-07-13T14:20:02.930" v="73"/>
      <pc:docMkLst>
        <pc:docMk/>
      </pc:docMkLst>
      <pc:sldChg chg="modSp">
        <pc:chgData name="Arsadur Rahman" userId="S::rahmana@cu.edu::ce30d8ee-f8b5-46b4-bc06-424223635ca7" providerId="AD" clId="Web-{3D4369BC-03AC-4AF6-8E92-10E645BCFC35}" dt="2021-07-13T14:20:02.930" v="73"/>
        <pc:sldMkLst>
          <pc:docMk/>
          <pc:sldMk cId="2811932879" sldId="476"/>
        </pc:sldMkLst>
        <pc:spChg chg="mod">
          <ac:chgData name="Arsadur Rahman" userId="S::rahmana@cu.edu::ce30d8ee-f8b5-46b4-bc06-424223635ca7" providerId="AD" clId="Web-{3D4369BC-03AC-4AF6-8E92-10E645BCFC35}" dt="2021-07-13T14:18:43.195" v="28" actId="14100"/>
          <ac:spMkLst>
            <pc:docMk/>
            <pc:sldMk cId="2811932879" sldId="476"/>
            <ac:spMk id="16386" creationId="{00000000-0000-0000-0000-000000000000}"/>
          </ac:spMkLst>
        </pc:spChg>
        <pc:graphicFrameChg chg="mod modGraphic">
          <ac:chgData name="Arsadur Rahman" userId="S::rahmana@cu.edu::ce30d8ee-f8b5-46b4-bc06-424223635ca7" providerId="AD" clId="Web-{3D4369BC-03AC-4AF6-8E92-10E645BCFC35}" dt="2021-07-13T14:20:02.930" v="73"/>
          <ac:graphicFrameMkLst>
            <pc:docMk/>
            <pc:sldMk cId="2811932879" sldId="476"/>
            <ac:graphicFrameMk id="3" creationId="{33D244E7-4A97-41C5-8E18-E407CE07EAC0}"/>
          </ac:graphicFrameMkLst>
        </pc:graphicFrameChg>
      </pc:sldChg>
    </pc:docChg>
  </pc:docChgLst>
  <pc:docChgLst>
    <pc:chgData name="Arsadur Rahman" userId="S::rahmana@cu.edu::ce30d8ee-f8b5-46b4-bc06-424223635ca7" providerId="AD" clId="Web-{8C79AECC-D6A3-71C7-CB5E-18EB8B7D8A7D}"/>
    <pc:docChg chg="modSld">
      <pc:chgData name="Arsadur Rahman" userId="S::rahmana@cu.edu::ce30d8ee-f8b5-46b4-bc06-424223635ca7" providerId="AD" clId="Web-{8C79AECC-D6A3-71C7-CB5E-18EB8B7D8A7D}" dt="2021-07-09T19:51:31.536" v="39"/>
      <pc:docMkLst>
        <pc:docMk/>
      </pc:docMkLst>
      <pc:sldChg chg="modSp">
        <pc:chgData name="Arsadur Rahman" userId="S::rahmana@cu.edu::ce30d8ee-f8b5-46b4-bc06-424223635ca7" providerId="AD" clId="Web-{8C79AECC-D6A3-71C7-CB5E-18EB8B7D8A7D}" dt="2021-07-09T19:51:31.536" v="39"/>
        <pc:sldMkLst>
          <pc:docMk/>
          <pc:sldMk cId="1808556155" sldId="475"/>
        </pc:sldMkLst>
        <pc:graphicFrameChg chg="mod modGraphic">
          <ac:chgData name="Arsadur Rahman" userId="S::rahmana@cu.edu::ce30d8ee-f8b5-46b4-bc06-424223635ca7" providerId="AD" clId="Web-{8C79AECC-D6A3-71C7-CB5E-18EB8B7D8A7D}" dt="2021-07-09T19:51:31.536" v="39"/>
          <ac:graphicFrameMkLst>
            <pc:docMk/>
            <pc:sldMk cId="1808556155" sldId="475"/>
            <ac:graphicFrameMk id="3" creationId="{33D244E7-4A97-41C5-8E18-E407CE07EAC0}"/>
          </ac:graphicFrameMkLst>
        </pc:graphicFrameChg>
      </pc:sldChg>
    </pc:docChg>
  </pc:docChgLst>
  <pc:docChgLst>
    <pc:chgData name="Lisa Damboise" userId="ea7343d2-b009-4a26-b50f-801a319a608f" providerId="ADAL" clId="{81780E5D-48F5-45C2-A394-53366C79458B}"/>
    <pc:docChg chg="modSld">
      <pc:chgData name="Lisa Damboise" userId="ea7343d2-b009-4a26-b50f-801a319a608f" providerId="ADAL" clId="{81780E5D-48F5-45C2-A394-53366C79458B}" dt="2021-07-06T23:18:48.325" v="173" actId="20577"/>
      <pc:docMkLst>
        <pc:docMk/>
      </pc:docMkLst>
      <pc:sldChg chg="modSp mod">
        <pc:chgData name="Lisa Damboise" userId="ea7343d2-b009-4a26-b50f-801a319a608f" providerId="ADAL" clId="{81780E5D-48F5-45C2-A394-53366C79458B}" dt="2021-07-06T23:18:48.325" v="173" actId="20577"/>
        <pc:sldMkLst>
          <pc:docMk/>
          <pc:sldMk cId="1808556155" sldId="475"/>
        </pc:sldMkLst>
        <pc:spChg chg="mod">
          <ac:chgData name="Lisa Damboise" userId="ea7343d2-b009-4a26-b50f-801a319a608f" providerId="ADAL" clId="{81780E5D-48F5-45C2-A394-53366C79458B}" dt="2021-07-06T23:18:48.325" v="173" actId="20577"/>
          <ac:spMkLst>
            <pc:docMk/>
            <pc:sldMk cId="1808556155" sldId="475"/>
            <ac:spMk id="2" creationId="{34DED534-5B07-4DEC-9C0E-A3EB4BC541DE}"/>
          </ac:spMkLst>
        </pc:spChg>
        <pc:graphicFrameChg chg="mod modGraphic">
          <ac:chgData name="Lisa Damboise" userId="ea7343d2-b009-4a26-b50f-801a319a608f" providerId="ADAL" clId="{81780E5D-48F5-45C2-A394-53366C79458B}" dt="2021-07-06T23:18:15.424" v="63" actId="20577"/>
          <ac:graphicFrameMkLst>
            <pc:docMk/>
            <pc:sldMk cId="1808556155" sldId="475"/>
            <ac:graphicFrameMk id="3" creationId="{33D244E7-4A97-41C5-8E18-E407CE07EAC0}"/>
          </ac:graphicFrameMkLst>
        </pc:graphicFrameChg>
      </pc:sldChg>
    </pc:docChg>
  </pc:docChgLst>
  <pc:docChgLst>
    <pc:chgData name="Arsadur Rahman" userId="S::rahmana@cu.edu::ce30d8ee-f8b5-46b4-bc06-424223635ca7" providerId="AD" clId="Web-{749C8497-B2B8-48CB-A567-126200D8280D}"/>
    <pc:docChg chg="modSld">
      <pc:chgData name="Arsadur Rahman" userId="S::rahmana@cu.edu::ce30d8ee-f8b5-46b4-bc06-424223635ca7" providerId="AD" clId="Web-{749C8497-B2B8-48CB-A567-126200D8280D}" dt="2021-07-09T15:50:07.628" v="212" actId="20577"/>
      <pc:docMkLst>
        <pc:docMk/>
      </pc:docMkLst>
      <pc:sldChg chg="modSp">
        <pc:chgData name="Arsadur Rahman" userId="S::rahmana@cu.edu::ce30d8ee-f8b5-46b4-bc06-424223635ca7" providerId="AD" clId="Web-{749C8497-B2B8-48CB-A567-126200D8280D}" dt="2021-07-09T15:38:55.454" v="20" actId="20577"/>
        <pc:sldMkLst>
          <pc:docMk/>
          <pc:sldMk cId="2740225822" sldId="451"/>
        </pc:sldMkLst>
        <pc:spChg chg="mod">
          <ac:chgData name="Arsadur Rahman" userId="S::rahmana@cu.edu::ce30d8ee-f8b5-46b4-bc06-424223635ca7" providerId="AD" clId="Web-{749C8497-B2B8-48CB-A567-126200D8280D}" dt="2021-07-09T15:38:55.454" v="20" actId="20577"/>
          <ac:spMkLst>
            <pc:docMk/>
            <pc:sldMk cId="2740225822" sldId="451"/>
            <ac:spMk id="16387" creationId="{BD820964-698C-435D-B02F-491E306A7AD5}"/>
          </ac:spMkLst>
        </pc:spChg>
      </pc:sldChg>
      <pc:sldChg chg="addSp modSp">
        <pc:chgData name="Arsadur Rahman" userId="S::rahmana@cu.edu::ce30d8ee-f8b5-46b4-bc06-424223635ca7" providerId="AD" clId="Web-{749C8497-B2B8-48CB-A567-126200D8280D}" dt="2021-07-09T15:50:07.628" v="212" actId="20577"/>
        <pc:sldMkLst>
          <pc:docMk/>
          <pc:sldMk cId="3536564932" sldId="453"/>
        </pc:sldMkLst>
        <pc:spChg chg="add mod">
          <ac:chgData name="Arsadur Rahman" userId="S::rahmana@cu.edu::ce30d8ee-f8b5-46b4-bc06-424223635ca7" providerId="AD" clId="Web-{749C8497-B2B8-48CB-A567-126200D8280D}" dt="2021-07-09T15:50:07.628" v="212" actId="20577"/>
          <ac:spMkLst>
            <pc:docMk/>
            <pc:sldMk cId="3536564932" sldId="453"/>
            <ac:spMk id="3" creationId="{382A452D-E80D-4966-BF00-6BA696CCB034}"/>
          </ac:spMkLst>
        </pc:spChg>
      </pc:sldChg>
      <pc:sldChg chg="modSp">
        <pc:chgData name="Arsadur Rahman" userId="S::rahmana@cu.edu::ce30d8ee-f8b5-46b4-bc06-424223635ca7" providerId="AD" clId="Web-{749C8497-B2B8-48CB-A567-126200D8280D}" dt="2021-07-09T15:47:38.686" v="162"/>
        <pc:sldMkLst>
          <pc:docMk/>
          <pc:sldMk cId="1020032713" sldId="474"/>
        </pc:sldMkLst>
        <pc:graphicFrameChg chg="mod modGraphic">
          <ac:chgData name="Arsadur Rahman" userId="S::rahmana@cu.edu::ce30d8ee-f8b5-46b4-bc06-424223635ca7" providerId="AD" clId="Web-{749C8497-B2B8-48CB-A567-126200D8280D}" dt="2021-07-09T15:47:38.686" v="162"/>
          <ac:graphicFrameMkLst>
            <pc:docMk/>
            <pc:sldMk cId="1020032713" sldId="474"/>
            <ac:graphicFrameMk id="3" creationId="{9EB4D369-5FAE-4701-BBAA-67969EE81183}"/>
          </ac:graphicFrameMkLst>
        </pc:graphicFrameChg>
      </pc:sldChg>
    </pc:docChg>
  </pc:docChgLst>
  <pc:docChgLst>
    <pc:chgData name="Cindy Kraft" userId="S::kraft@cu.edu::9586d5b6-2105-4e1b-8f61-41b22df90b4c" providerId="AD" clId="Web-{183F5EA4-3948-4AA8-8C4D-4C6437F4D8F0}"/>
    <pc:docChg chg="modSld">
      <pc:chgData name="Cindy Kraft" userId="S::kraft@cu.edu::9586d5b6-2105-4e1b-8f61-41b22df90b4c" providerId="AD" clId="Web-{183F5EA4-3948-4AA8-8C4D-4C6437F4D8F0}" dt="2021-03-01T15:48:49.821" v="22" actId="1076"/>
      <pc:docMkLst>
        <pc:docMk/>
      </pc:docMkLst>
      <pc:sldChg chg="modSp">
        <pc:chgData name="Cindy Kraft" userId="S::kraft@cu.edu::9586d5b6-2105-4e1b-8f61-41b22df90b4c" providerId="AD" clId="Web-{183F5EA4-3948-4AA8-8C4D-4C6437F4D8F0}" dt="2021-03-01T15:42:44.476" v="15" actId="20577"/>
        <pc:sldMkLst>
          <pc:docMk/>
          <pc:sldMk cId="3032055890" sldId="411"/>
        </pc:sldMkLst>
        <pc:spChg chg="mod">
          <ac:chgData name="Cindy Kraft" userId="S::kraft@cu.edu::9586d5b6-2105-4e1b-8f61-41b22df90b4c" providerId="AD" clId="Web-{183F5EA4-3948-4AA8-8C4D-4C6437F4D8F0}" dt="2021-03-01T15:42:44.476" v="15" actId="20577"/>
          <ac:spMkLst>
            <pc:docMk/>
            <pc:sldMk cId="3032055890" sldId="411"/>
            <ac:spMk id="16387" creationId="{BD820964-698C-435D-B02F-491E306A7AD5}"/>
          </ac:spMkLst>
        </pc:spChg>
      </pc:sldChg>
      <pc:sldChg chg="modSp">
        <pc:chgData name="Cindy Kraft" userId="S::kraft@cu.edu::9586d5b6-2105-4e1b-8f61-41b22df90b4c" providerId="AD" clId="Web-{183F5EA4-3948-4AA8-8C4D-4C6437F4D8F0}" dt="2021-03-01T15:48:49.821" v="22" actId="1076"/>
        <pc:sldMkLst>
          <pc:docMk/>
          <pc:sldMk cId="2740225822" sldId="451"/>
        </pc:sldMkLst>
        <pc:spChg chg="mod">
          <ac:chgData name="Cindy Kraft" userId="S::kraft@cu.edu::9586d5b6-2105-4e1b-8f61-41b22df90b4c" providerId="AD" clId="Web-{183F5EA4-3948-4AA8-8C4D-4C6437F4D8F0}" dt="2021-03-01T15:48:49.821" v="22" actId="1076"/>
          <ac:spMkLst>
            <pc:docMk/>
            <pc:sldMk cId="2740225822" sldId="451"/>
            <ac:spMk id="16387" creationId="{BD820964-698C-435D-B02F-491E306A7AD5}"/>
          </ac:spMkLst>
        </pc:spChg>
      </pc:sldChg>
      <pc:sldChg chg="modSp">
        <pc:chgData name="Cindy Kraft" userId="S::kraft@cu.edu::9586d5b6-2105-4e1b-8f61-41b22df90b4c" providerId="AD" clId="Web-{183F5EA4-3948-4AA8-8C4D-4C6437F4D8F0}" dt="2021-03-01T15:46:48.711" v="21" actId="20577"/>
        <pc:sldMkLst>
          <pc:docMk/>
          <pc:sldMk cId="3354850626" sldId="454"/>
        </pc:sldMkLst>
        <pc:spChg chg="mod">
          <ac:chgData name="Cindy Kraft" userId="S::kraft@cu.edu::9586d5b6-2105-4e1b-8f61-41b22df90b4c" providerId="AD" clId="Web-{183F5EA4-3948-4AA8-8C4D-4C6437F4D8F0}" dt="2021-03-01T15:46:48.711" v="21" actId="20577"/>
          <ac:spMkLst>
            <pc:docMk/>
            <pc:sldMk cId="3354850626" sldId="454"/>
            <ac:spMk id="16386" creationId="{00000000-0000-0000-0000-000000000000}"/>
          </ac:spMkLst>
        </pc:spChg>
      </pc:sldChg>
    </pc:docChg>
  </pc:docChgLst>
  <pc:docChgLst>
    <pc:chgData name="Cindy Kraft" userId="S::kraft@cu.edu::9586d5b6-2105-4e1b-8f61-41b22df90b4c" providerId="AD" clId="Web-{04079450-7867-4E7D-945C-6A897B6BCD36}"/>
    <pc:docChg chg="modSld sldOrd">
      <pc:chgData name="Cindy Kraft" userId="S::kraft@cu.edu::9586d5b6-2105-4e1b-8f61-41b22df90b4c" providerId="AD" clId="Web-{04079450-7867-4E7D-945C-6A897B6BCD36}" dt="2021-07-09T19:09:38.541" v="115" actId="1076"/>
      <pc:docMkLst>
        <pc:docMk/>
      </pc:docMkLst>
      <pc:sldChg chg="delSp modSp">
        <pc:chgData name="Cindy Kraft" userId="S::kraft@cu.edu::9586d5b6-2105-4e1b-8f61-41b22df90b4c" providerId="AD" clId="Web-{04079450-7867-4E7D-945C-6A897B6BCD36}" dt="2021-07-09T19:08:25.401" v="37" actId="20577"/>
        <pc:sldMkLst>
          <pc:docMk/>
          <pc:sldMk cId="3536564932" sldId="453"/>
        </pc:sldMkLst>
        <pc:spChg chg="del">
          <ac:chgData name="Cindy Kraft" userId="S::kraft@cu.edu::9586d5b6-2105-4e1b-8f61-41b22df90b4c" providerId="AD" clId="Web-{04079450-7867-4E7D-945C-6A897B6BCD36}" dt="2021-07-09T19:08:07.885" v="31"/>
          <ac:spMkLst>
            <pc:docMk/>
            <pc:sldMk cId="3536564932" sldId="453"/>
            <ac:spMk id="2" creationId="{34DED534-5B07-4DEC-9C0E-A3EB4BC541DE}"/>
          </ac:spMkLst>
        </pc:spChg>
        <pc:spChg chg="mod">
          <ac:chgData name="Cindy Kraft" userId="S::kraft@cu.edu::9586d5b6-2105-4e1b-8f61-41b22df90b4c" providerId="AD" clId="Web-{04079450-7867-4E7D-945C-6A897B6BCD36}" dt="2021-07-09T19:08:25.401" v="37" actId="20577"/>
          <ac:spMkLst>
            <pc:docMk/>
            <pc:sldMk cId="3536564932" sldId="453"/>
            <ac:spMk id="3" creationId="{382A452D-E80D-4966-BF00-6BA696CCB034}"/>
          </ac:spMkLst>
        </pc:spChg>
      </pc:sldChg>
      <pc:sldChg chg="modSp">
        <pc:chgData name="Cindy Kraft" userId="S::kraft@cu.edu::9586d5b6-2105-4e1b-8f61-41b22df90b4c" providerId="AD" clId="Web-{04079450-7867-4E7D-945C-6A897B6BCD36}" dt="2021-07-09T19:08:04.854" v="30" actId="20577"/>
        <pc:sldMkLst>
          <pc:docMk/>
          <pc:sldMk cId="3728522321" sldId="473"/>
        </pc:sldMkLst>
        <pc:spChg chg="mod">
          <ac:chgData name="Cindy Kraft" userId="S::kraft@cu.edu::9586d5b6-2105-4e1b-8f61-41b22df90b4c" providerId="AD" clId="Web-{04079450-7867-4E7D-945C-6A897B6BCD36}" dt="2021-07-09T19:08:04.854" v="30" actId="20577"/>
          <ac:spMkLst>
            <pc:docMk/>
            <pc:sldMk cId="3728522321" sldId="473"/>
            <ac:spMk id="16387" creationId="{BD820964-698C-435D-B02F-491E306A7AD5}"/>
          </ac:spMkLst>
        </pc:spChg>
      </pc:sldChg>
      <pc:sldChg chg="modSp ord">
        <pc:chgData name="Cindy Kraft" userId="S::kraft@cu.edu::9586d5b6-2105-4e1b-8f61-41b22df90b4c" providerId="AD" clId="Web-{04079450-7867-4E7D-945C-6A897B6BCD36}" dt="2021-07-09T19:09:38.541" v="115" actId="1076"/>
        <pc:sldMkLst>
          <pc:docMk/>
          <pc:sldMk cId="1020032713" sldId="474"/>
        </pc:sldMkLst>
        <pc:graphicFrameChg chg="mod">
          <ac:chgData name="Cindy Kraft" userId="S::kraft@cu.edu::9586d5b6-2105-4e1b-8f61-41b22df90b4c" providerId="AD" clId="Web-{04079450-7867-4E7D-945C-6A897B6BCD36}" dt="2021-07-09T19:09:38.541" v="115" actId="1076"/>
          <ac:graphicFrameMkLst>
            <pc:docMk/>
            <pc:sldMk cId="1020032713" sldId="474"/>
            <ac:graphicFrameMk id="3" creationId="{9EB4D369-5FAE-4701-BBAA-67969EE81183}"/>
          </ac:graphicFrameMkLst>
        </pc:graphicFrameChg>
      </pc:sldChg>
      <pc:sldChg chg="modSp">
        <pc:chgData name="Cindy Kraft" userId="S::kraft@cu.edu::9586d5b6-2105-4e1b-8f61-41b22df90b4c" providerId="AD" clId="Web-{04079450-7867-4E7D-945C-6A897B6BCD36}" dt="2021-07-09T19:09:20.666" v="113" actId="1076"/>
        <pc:sldMkLst>
          <pc:docMk/>
          <pc:sldMk cId="1808556155" sldId="475"/>
        </pc:sldMkLst>
        <pc:graphicFrameChg chg="mod modGraphic">
          <ac:chgData name="Cindy Kraft" userId="S::kraft@cu.edu::9586d5b6-2105-4e1b-8f61-41b22df90b4c" providerId="AD" clId="Web-{04079450-7867-4E7D-945C-6A897B6BCD36}" dt="2021-07-09T19:09:20.666" v="113" actId="1076"/>
          <ac:graphicFrameMkLst>
            <pc:docMk/>
            <pc:sldMk cId="1808556155" sldId="475"/>
            <ac:graphicFrameMk id="3" creationId="{33D244E7-4A97-41C5-8E18-E407CE07EAC0}"/>
          </ac:graphicFrameMkLst>
        </pc:graphicFrameChg>
      </pc:sldChg>
    </pc:docChg>
  </pc:docChgLst>
  <pc:docChgLst>
    <pc:chgData name="Milap Sharma" userId="S::sharmam@cu.edu::31c8a216-2bdc-40d9-8ffb-1d8963c7f164" providerId="AD" clId="Web-{06A7F34B-32E3-4BC9-BA0F-54E474E0D9BC}"/>
    <pc:docChg chg="modSld">
      <pc:chgData name="Milap Sharma" userId="S::sharmam@cu.edu::31c8a216-2bdc-40d9-8ffb-1d8963c7f164" providerId="AD" clId="Web-{06A7F34B-32E3-4BC9-BA0F-54E474E0D9BC}" dt="2021-05-21T21:19:25.655" v="69" actId="20577"/>
      <pc:docMkLst>
        <pc:docMk/>
      </pc:docMkLst>
      <pc:sldChg chg="modSp">
        <pc:chgData name="Milap Sharma" userId="S::sharmam@cu.edu::31c8a216-2bdc-40d9-8ffb-1d8963c7f164" providerId="AD" clId="Web-{06A7F34B-32E3-4BC9-BA0F-54E474E0D9BC}" dt="2021-05-21T21:18:43.264" v="37" actId="20577"/>
        <pc:sldMkLst>
          <pc:docMk/>
          <pc:sldMk cId="3536564932" sldId="453"/>
        </pc:sldMkLst>
        <pc:spChg chg="mod">
          <ac:chgData name="Milap Sharma" userId="S::sharmam@cu.edu::31c8a216-2bdc-40d9-8ffb-1d8963c7f164" providerId="AD" clId="Web-{06A7F34B-32E3-4BC9-BA0F-54E474E0D9BC}" dt="2021-05-21T21:18:43.264" v="37" actId="20577"/>
          <ac:spMkLst>
            <pc:docMk/>
            <pc:sldMk cId="3536564932" sldId="453"/>
            <ac:spMk id="2" creationId="{34DED534-5B07-4DEC-9C0E-A3EB4BC541DE}"/>
          </ac:spMkLst>
        </pc:spChg>
      </pc:sldChg>
      <pc:sldChg chg="modSp">
        <pc:chgData name="Milap Sharma" userId="S::sharmam@cu.edu::31c8a216-2bdc-40d9-8ffb-1d8963c7f164" providerId="AD" clId="Web-{06A7F34B-32E3-4BC9-BA0F-54E474E0D9BC}" dt="2021-05-21T21:19:25.655" v="69" actId="20577"/>
        <pc:sldMkLst>
          <pc:docMk/>
          <pc:sldMk cId="1463046159" sldId="472"/>
        </pc:sldMkLst>
        <pc:spChg chg="mod">
          <ac:chgData name="Milap Sharma" userId="S::sharmam@cu.edu::31c8a216-2bdc-40d9-8ffb-1d8963c7f164" providerId="AD" clId="Web-{06A7F34B-32E3-4BC9-BA0F-54E474E0D9BC}" dt="2021-05-21T21:19:25.655" v="69" actId="20577"/>
          <ac:spMkLst>
            <pc:docMk/>
            <pc:sldMk cId="1463046159" sldId="472"/>
            <ac:spMk id="2" creationId="{34DED534-5B07-4DEC-9C0E-A3EB4BC541DE}"/>
          </ac:spMkLst>
        </pc:spChg>
      </pc:sldChg>
    </pc:docChg>
  </pc:docChgLst>
  <pc:docChgLst>
    <pc:chgData name="Cindy Kraft" userId="S::kraft@cu.edu::9586d5b6-2105-4e1b-8f61-41b22df90b4c" providerId="AD" clId="Web-{B19FABD9-EF62-4CD5-86B6-B5C49DBDE6E9}"/>
    <pc:docChg chg="addSld modSld">
      <pc:chgData name="Cindy Kraft" userId="S::kraft@cu.edu::9586d5b6-2105-4e1b-8f61-41b22df90b4c" providerId="AD" clId="Web-{B19FABD9-EF62-4CD5-86B6-B5C49DBDE6E9}" dt="2021-02-24T20:40:20.196" v="12" actId="20577"/>
      <pc:docMkLst>
        <pc:docMk/>
      </pc:docMkLst>
      <pc:sldChg chg="modSp add replId">
        <pc:chgData name="Cindy Kraft" userId="S::kraft@cu.edu::9586d5b6-2105-4e1b-8f61-41b22df90b4c" providerId="AD" clId="Web-{B19FABD9-EF62-4CD5-86B6-B5C49DBDE6E9}" dt="2021-02-24T20:40:20.196" v="12" actId="20577"/>
        <pc:sldMkLst>
          <pc:docMk/>
          <pc:sldMk cId="559631676" sldId="455"/>
        </pc:sldMkLst>
        <pc:spChg chg="mod">
          <ac:chgData name="Cindy Kraft" userId="S::kraft@cu.edu::9586d5b6-2105-4e1b-8f61-41b22df90b4c" providerId="AD" clId="Web-{B19FABD9-EF62-4CD5-86B6-B5C49DBDE6E9}" dt="2021-02-24T20:40:20.196" v="12" actId="20577"/>
          <ac:spMkLst>
            <pc:docMk/>
            <pc:sldMk cId="559631676" sldId="455"/>
            <ac:spMk id="16386" creationId="{00000000-0000-0000-0000-000000000000}"/>
          </ac:spMkLst>
        </pc:spChg>
      </pc:sldChg>
    </pc:docChg>
  </pc:docChgLst>
  <pc:docChgLst>
    <pc:chgData name="Lisa Damboise" userId="S::damboisel@cu.edu::ea7343d2-b009-4a26-b50f-801a319a608f" providerId="AD" clId="Web-{DB47AFF0-FD7F-59D5-A844-E410EE3FA736}"/>
    <pc:docChg chg="modSld">
      <pc:chgData name="Lisa Damboise" userId="S::damboisel@cu.edu::ea7343d2-b009-4a26-b50f-801a319a608f" providerId="AD" clId="Web-{DB47AFF0-FD7F-59D5-A844-E410EE3FA736}" dt="2021-02-26T17:59:29.035" v="356" actId="14100"/>
      <pc:docMkLst>
        <pc:docMk/>
      </pc:docMkLst>
      <pc:sldChg chg="modSp">
        <pc:chgData name="Lisa Damboise" userId="S::damboisel@cu.edu::ea7343d2-b009-4a26-b50f-801a319a608f" providerId="AD" clId="Web-{DB47AFF0-FD7F-59D5-A844-E410EE3FA736}" dt="2021-02-26T17:50:03.738" v="9" actId="20577"/>
        <pc:sldMkLst>
          <pc:docMk/>
          <pc:sldMk cId="3032055890" sldId="411"/>
        </pc:sldMkLst>
        <pc:spChg chg="mod">
          <ac:chgData name="Lisa Damboise" userId="S::damboisel@cu.edu::ea7343d2-b009-4a26-b50f-801a319a608f" providerId="AD" clId="Web-{DB47AFF0-FD7F-59D5-A844-E410EE3FA736}" dt="2021-02-26T17:50:03.738" v="9" actId="20577"/>
          <ac:spMkLst>
            <pc:docMk/>
            <pc:sldMk cId="3032055890" sldId="411"/>
            <ac:spMk id="16387" creationId="{BD820964-698C-435D-B02F-491E306A7AD5}"/>
          </ac:spMkLst>
        </pc:spChg>
      </pc:sldChg>
      <pc:sldChg chg="modSp">
        <pc:chgData name="Lisa Damboise" userId="S::damboisel@cu.edu::ea7343d2-b009-4a26-b50f-801a319a608f" providerId="AD" clId="Web-{DB47AFF0-FD7F-59D5-A844-E410EE3FA736}" dt="2021-02-26T17:56:35.207" v="250" actId="20577"/>
        <pc:sldMkLst>
          <pc:docMk/>
          <pc:sldMk cId="3536564932" sldId="453"/>
        </pc:sldMkLst>
        <pc:spChg chg="mod">
          <ac:chgData name="Lisa Damboise" userId="S::damboisel@cu.edu::ea7343d2-b009-4a26-b50f-801a319a608f" providerId="AD" clId="Web-{DB47AFF0-FD7F-59D5-A844-E410EE3FA736}" dt="2021-02-26T17:56:35.207" v="250" actId="20577"/>
          <ac:spMkLst>
            <pc:docMk/>
            <pc:sldMk cId="3536564932" sldId="453"/>
            <ac:spMk id="2" creationId="{34DED534-5B07-4DEC-9C0E-A3EB4BC541DE}"/>
          </ac:spMkLst>
        </pc:spChg>
      </pc:sldChg>
      <pc:sldChg chg="addSp modSp">
        <pc:chgData name="Lisa Damboise" userId="S::damboisel@cu.edu::ea7343d2-b009-4a26-b50f-801a319a608f" providerId="AD" clId="Web-{DB47AFF0-FD7F-59D5-A844-E410EE3FA736}" dt="2021-02-26T17:59:29.035" v="356" actId="14100"/>
        <pc:sldMkLst>
          <pc:docMk/>
          <pc:sldMk cId="1068424203" sldId="456"/>
        </pc:sldMkLst>
        <pc:spChg chg="add mod">
          <ac:chgData name="Lisa Damboise" userId="S::damboisel@cu.edu::ea7343d2-b009-4a26-b50f-801a319a608f" providerId="AD" clId="Web-{DB47AFF0-FD7F-59D5-A844-E410EE3FA736}" dt="2021-02-26T17:59:24.426" v="355" actId="20577"/>
          <ac:spMkLst>
            <pc:docMk/>
            <pc:sldMk cId="1068424203" sldId="456"/>
            <ac:spMk id="3" creationId="{297F7868-8C99-4D55-9756-6AF0FAB98277}"/>
          </ac:spMkLst>
        </pc:spChg>
        <pc:spChg chg="mod">
          <ac:chgData name="Lisa Damboise" userId="S::damboisel@cu.edu::ea7343d2-b009-4a26-b50f-801a319a608f" providerId="AD" clId="Web-{DB47AFF0-FD7F-59D5-A844-E410EE3FA736}" dt="2021-02-26T17:59:29.035" v="356" actId="14100"/>
          <ac:spMkLst>
            <pc:docMk/>
            <pc:sldMk cId="1068424203" sldId="456"/>
            <ac:spMk id="16387" creationId="{BD820964-698C-435D-B02F-491E306A7AD5}"/>
          </ac:spMkLst>
        </pc:spChg>
        <pc:picChg chg="mod">
          <ac:chgData name="Lisa Damboise" userId="S::damboisel@cu.edu::ea7343d2-b009-4a26-b50f-801a319a608f" providerId="AD" clId="Web-{DB47AFF0-FD7F-59D5-A844-E410EE3FA736}" dt="2021-02-26T17:58:46.223" v="311" actId="14100"/>
          <ac:picMkLst>
            <pc:docMk/>
            <pc:sldMk cId="1068424203" sldId="456"/>
            <ac:picMk id="2" creationId="{27E58E5F-A35A-4AD6-A209-203BE1E0AC2E}"/>
          </ac:picMkLst>
        </pc:picChg>
      </pc:sldChg>
    </pc:docChg>
  </pc:docChgLst>
  <pc:docChgLst>
    <pc:chgData name="Arsadur Rahman" userId="S::rahmana@cu.edu::ce30d8ee-f8b5-46b4-bc06-424223635ca7" providerId="AD" clId="Web-{249C552D-00B0-41DD-9DBE-C37F9000EA36}"/>
    <pc:docChg chg="sldOrd">
      <pc:chgData name="Arsadur Rahman" userId="S::rahmana@cu.edu::ce30d8ee-f8b5-46b4-bc06-424223635ca7" providerId="AD" clId="Web-{249C552D-00B0-41DD-9DBE-C37F9000EA36}" dt="2021-06-11T17:37:16.390" v="0"/>
      <pc:docMkLst>
        <pc:docMk/>
      </pc:docMkLst>
      <pc:sldChg chg="ord">
        <pc:chgData name="Arsadur Rahman" userId="S::rahmana@cu.edu::ce30d8ee-f8b5-46b4-bc06-424223635ca7" providerId="AD" clId="Web-{249C552D-00B0-41DD-9DBE-C37F9000EA36}" dt="2021-06-11T17:37:16.390" v="0"/>
        <pc:sldMkLst>
          <pc:docMk/>
          <pc:sldMk cId="444294647" sldId="475"/>
        </pc:sldMkLst>
      </pc:sldChg>
    </pc:docChg>
  </pc:docChgLst>
  <pc:docChgLst>
    <pc:chgData name="Lisa Damboise" userId="S::damboisel@cu.edu::ea7343d2-b009-4a26-b50f-801a319a608f" providerId="AD" clId="Web-{FCE54D3B-742C-4538-9F2D-DA3DDFA5811E}"/>
    <pc:docChg chg="modSld">
      <pc:chgData name="Lisa Damboise" userId="S::damboisel@cu.edu::ea7343d2-b009-4a26-b50f-801a319a608f" providerId="AD" clId="Web-{FCE54D3B-742C-4538-9F2D-DA3DDFA5811E}" dt="2021-05-20T20:10:33.748" v="393"/>
      <pc:docMkLst>
        <pc:docMk/>
      </pc:docMkLst>
      <pc:sldChg chg="modSp">
        <pc:chgData name="Lisa Damboise" userId="S::damboisel@cu.edu::ea7343d2-b009-4a26-b50f-801a319a608f" providerId="AD" clId="Web-{FCE54D3B-742C-4538-9F2D-DA3DDFA5811E}" dt="2021-05-20T19:57:05.918" v="170" actId="20577"/>
        <pc:sldMkLst>
          <pc:docMk/>
          <pc:sldMk cId="1519495978" sldId="473"/>
        </pc:sldMkLst>
        <pc:spChg chg="mod">
          <ac:chgData name="Lisa Damboise" userId="S::damboisel@cu.edu::ea7343d2-b009-4a26-b50f-801a319a608f" providerId="AD" clId="Web-{FCE54D3B-742C-4538-9F2D-DA3DDFA5811E}" dt="2021-05-20T19:57:05.918" v="170" actId="20577"/>
          <ac:spMkLst>
            <pc:docMk/>
            <pc:sldMk cId="1519495978" sldId="473"/>
            <ac:spMk id="2" creationId="{34DED534-5B07-4DEC-9C0E-A3EB4BC541DE}"/>
          </ac:spMkLst>
        </pc:spChg>
      </pc:sldChg>
      <pc:sldChg chg="addSp modSp">
        <pc:chgData name="Lisa Damboise" userId="S::damboisel@cu.edu::ea7343d2-b009-4a26-b50f-801a319a608f" providerId="AD" clId="Web-{FCE54D3B-742C-4538-9F2D-DA3DDFA5811E}" dt="2021-05-20T20:10:33.748" v="393"/>
        <pc:sldMkLst>
          <pc:docMk/>
          <pc:sldMk cId="3530386038" sldId="474"/>
        </pc:sldMkLst>
        <pc:spChg chg="mod">
          <ac:chgData name="Lisa Damboise" userId="S::damboisel@cu.edu::ea7343d2-b009-4a26-b50f-801a319a608f" providerId="AD" clId="Web-{FCE54D3B-742C-4538-9F2D-DA3DDFA5811E}" dt="2021-05-20T20:10:33.654" v="392" actId="20577"/>
          <ac:spMkLst>
            <pc:docMk/>
            <pc:sldMk cId="3530386038" sldId="474"/>
            <ac:spMk id="2" creationId="{34DED534-5B07-4DEC-9C0E-A3EB4BC541DE}"/>
          </ac:spMkLst>
        </pc:spChg>
        <pc:graphicFrameChg chg="add">
          <ac:chgData name="Lisa Damboise" userId="S::damboisel@cu.edu::ea7343d2-b009-4a26-b50f-801a319a608f" providerId="AD" clId="Web-{FCE54D3B-742C-4538-9F2D-DA3DDFA5811E}" dt="2021-05-20T20:10:33.748" v="393"/>
          <ac:graphicFrameMkLst>
            <pc:docMk/>
            <pc:sldMk cId="3530386038" sldId="474"/>
            <ac:graphicFrameMk id="3" creationId="{D2F4C414-EDA3-454B-B739-B0DF7A9CF3E6}"/>
          </ac:graphicFrameMkLst>
        </pc:graphicFrameChg>
      </pc:sldChg>
      <pc:sldChg chg="modSp">
        <pc:chgData name="Lisa Damboise" userId="S::damboisel@cu.edu::ea7343d2-b009-4a26-b50f-801a319a608f" providerId="AD" clId="Web-{FCE54D3B-742C-4538-9F2D-DA3DDFA5811E}" dt="2021-05-20T20:06:25.310" v="268" actId="20577"/>
        <pc:sldMkLst>
          <pc:docMk/>
          <pc:sldMk cId="444294647" sldId="475"/>
        </pc:sldMkLst>
        <pc:spChg chg="mod">
          <ac:chgData name="Lisa Damboise" userId="S::damboisel@cu.edu::ea7343d2-b009-4a26-b50f-801a319a608f" providerId="AD" clId="Web-{FCE54D3B-742C-4538-9F2D-DA3DDFA5811E}" dt="2021-05-20T20:06:25.310" v="268" actId="20577"/>
          <ac:spMkLst>
            <pc:docMk/>
            <pc:sldMk cId="444294647" sldId="475"/>
            <ac:spMk id="2" creationId="{34DED534-5B07-4DEC-9C0E-A3EB4BC541DE}"/>
          </ac:spMkLst>
        </pc:spChg>
      </pc:sldChg>
    </pc:docChg>
  </pc:docChgLst>
  <pc:docChgLst>
    <pc:chgData name="Arsadur Rahman" userId="S::rahmana@cu.edu::ce30d8ee-f8b5-46b4-bc06-424223635ca7" providerId="AD" clId="Web-{8F54AD39-A613-49F4-BC59-A7257EB84320}"/>
    <pc:docChg chg="modSld">
      <pc:chgData name="Arsadur Rahman" userId="S::rahmana@cu.edu::ce30d8ee-f8b5-46b4-bc06-424223635ca7" providerId="AD" clId="Web-{8F54AD39-A613-49F4-BC59-A7257EB84320}" dt="2021-07-09T21:11:39.235" v="1"/>
      <pc:docMkLst>
        <pc:docMk/>
      </pc:docMkLst>
      <pc:sldChg chg="modSp">
        <pc:chgData name="Arsadur Rahman" userId="S::rahmana@cu.edu::ce30d8ee-f8b5-46b4-bc06-424223635ca7" providerId="AD" clId="Web-{8F54AD39-A613-49F4-BC59-A7257EB84320}" dt="2021-07-09T21:11:39.235" v="1"/>
        <pc:sldMkLst>
          <pc:docMk/>
          <pc:sldMk cId="1808556155" sldId="475"/>
        </pc:sldMkLst>
        <pc:graphicFrameChg chg="mod modGraphic">
          <ac:chgData name="Arsadur Rahman" userId="S::rahmana@cu.edu::ce30d8ee-f8b5-46b4-bc06-424223635ca7" providerId="AD" clId="Web-{8F54AD39-A613-49F4-BC59-A7257EB84320}" dt="2021-07-09T21:11:39.235" v="1"/>
          <ac:graphicFrameMkLst>
            <pc:docMk/>
            <pc:sldMk cId="1808556155" sldId="475"/>
            <ac:graphicFrameMk id="3" creationId="{33D244E7-4A97-41C5-8E18-E407CE07EAC0}"/>
          </ac:graphicFrameMkLst>
        </pc:graphicFrameChg>
      </pc:sldChg>
    </pc:docChg>
  </pc:docChgLst>
  <pc:docChgLst>
    <pc:chgData name="Lisa Damboise" userId="S::damboisel@cu.edu::ea7343d2-b009-4a26-b50f-801a319a608f" providerId="AD" clId="Web-{CE2419CD-A8AF-46AE-B07B-22D6154823D3}"/>
    <pc:docChg chg="modSld">
      <pc:chgData name="Lisa Damboise" userId="S::damboisel@cu.edu::ea7343d2-b009-4a26-b50f-801a319a608f" providerId="AD" clId="Web-{CE2419CD-A8AF-46AE-B07B-22D6154823D3}" dt="2021-07-09T15:30:41.085" v="25" actId="20577"/>
      <pc:docMkLst>
        <pc:docMk/>
      </pc:docMkLst>
      <pc:sldChg chg="modSp">
        <pc:chgData name="Lisa Damboise" userId="S::damboisel@cu.edu::ea7343d2-b009-4a26-b50f-801a319a608f" providerId="AD" clId="Web-{CE2419CD-A8AF-46AE-B07B-22D6154823D3}" dt="2021-07-09T15:30:41.085" v="25" actId="20577"/>
        <pc:sldMkLst>
          <pc:docMk/>
          <pc:sldMk cId="1020032713" sldId="474"/>
        </pc:sldMkLst>
        <pc:spChg chg="mod">
          <ac:chgData name="Lisa Damboise" userId="S::damboisel@cu.edu::ea7343d2-b009-4a26-b50f-801a319a608f" providerId="AD" clId="Web-{CE2419CD-A8AF-46AE-B07B-22D6154823D3}" dt="2021-07-09T15:30:41.085" v="25" actId="20577"/>
          <ac:spMkLst>
            <pc:docMk/>
            <pc:sldMk cId="1020032713" sldId="474"/>
            <ac:spMk id="2" creationId="{34DED534-5B07-4DEC-9C0E-A3EB4BC541DE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BFF02A-830D-4A9E-AFE5-F6E52F085F68}" type="datetimeFigureOut">
              <a:rPr lang="en-US" smtClean="0"/>
              <a:t>7/12/2021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C9E378-0F88-4EDB-9C6C-82713BAEB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7851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555928A-0D1D-4D65-8D6E-F0721C78D27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D26CEB-5FDD-4756-A731-AADF19DDD67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68E02A0-F0DF-4B25-AF43-F42AB8B6BA6F}" type="datetimeFigureOut">
              <a:rPr lang="en-US"/>
              <a:pPr>
                <a:defRPr/>
              </a:pPr>
              <a:t>7/12/2021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CDEA7DD8-B6AD-4CBB-AAC4-6FB5AA81391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055A6A7C-E568-4370-A314-9ABB44DDA6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DF4F65-6A0C-468A-89D8-40D40EF437F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9419AA-6A1E-4801-8BC0-110F225D547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6E76291-6052-4E7D-A050-F7B22A7D6CA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6E76291-6052-4E7D-A050-F7B22A7D6CAA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36793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2377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8264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4151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60038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168E53B-D899-46CD-8BD3-DA491A8F7EBD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65220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Cindy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2377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8264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4151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60038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168E53B-D899-46CD-8BD3-DA491A8F7EBD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73765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Cindy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2377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8264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4151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60038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168E53B-D899-46CD-8BD3-DA491A8F7EBD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91470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2377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8264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4151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60038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168E53B-D899-46CD-8BD3-DA491A8F7EBD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14388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2377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8264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4151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60038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168E53B-D899-46CD-8BD3-DA491A8F7EBD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41298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2377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8264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4151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60038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168E53B-D899-46CD-8BD3-DA491A8F7EBD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5956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2377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8264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4151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60038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168E53B-D899-46CD-8BD3-DA491A8F7EBD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34545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62377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28264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94151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60038" indent="-232943" defTabSz="4658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168E53B-D899-46CD-8BD3-DA491A8F7EBD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4285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303426"/>
            <a:ext cx="7772400" cy="14700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4600" y="3076079"/>
            <a:ext cx="6400800" cy="733926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17805" y="4073949"/>
            <a:ext cx="3797595" cy="417512"/>
          </a:xfrm>
        </p:spPr>
        <p:txBody>
          <a:bodyPr/>
          <a:lstStyle>
            <a:lvl1pPr marL="0" indent="0" algn="r">
              <a:buNone/>
              <a:defRPr lang="en-US" sz="3200" b="0" kern="1200" baseline="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4"/>
          </p:nvPr>
        </p:nvSpPr>
        <p:spPr>
          <a:xfrm>
            <a:off x="6269038" y="4748218"/>
            <a:ext cx="2646362" cy="433387"/>
          </a:xfrm>
        </p:spPr>
        <p:txBody>
          <a:bodyPr/>
          <a:lstStyle>
            <a:lvl1pPr marL="0" indent="0" algn="r">
              <a:buNone/>
              <a:defRPr lang="en-US" sz="2400" b="0" kern="1200" baseline="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28876" y="5532157"/>
            <a:ext cx="4419048" cy="10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2860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D75C449-C707-4B1E-82E1-50B581AA2557}"/>
              </a:ext>
            </a:extLst>
          </p:cNvPr>
          <p:cNvSpPr/>
          <p:nvPr userDrawn="1"/>
        </p:nvSpPr>
        <p:spPr>
          <a:xfrm>
            <a:off x="0" y="5867400"/>
            <a:ext cx="9144000" cy="990600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175" y="6030913"/>
            <a:ext cx="3597275" cy="69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398264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3722687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965002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C9F2696-6E6D-47CB-B5CB-F8A3507B000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DC6A991B-2216-47C3-B09A-09AAC00665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7516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DF3E0E3-FDA6-4753-ACA9-71621CEC5CDE}"/>
              </a:ext>
            </a:extLst>
          </p:cNvPr>
          <p:cNvSpPr/>
          <p:nvPr userDrawn="1"/>
        </p:nvSpPr>
        <p:spPr>
          <a:xfrm>
            <a:off x="0" y="5867400"/>
            <a:ext cx="9144000" cy="990600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5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175" y="6030913"/>
            <a:ext cx="3597275" cy="69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1"/>
            <a:ext cx="8229600" cy="417512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78B235-D415-4F6D-AA13-D65D5DDEAA3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F637E9E-DE72-4D23-8968-771FE8D1FC6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33944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5FC5E92-C383-447A-9CEF-BDA2767DF062}"/>
              </a:ext>
            </a:extLst>
          </p:cNvPr>
          <p:cNvSpPr/>
          <p:nvPr userDrawn="1"/>
        </p:nvSpPr>
        <p:spPr>
          <a:xfrm>
            <a:off x="0" y="5867400"/>
            <a:ext cx="9144000" cy="990600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5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175" y="6030913"/>
            <a:ext cx="3597275" cy="69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50068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5006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6D40F0-6CF2-480B-A11C-11EC898DCA7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2762434-35E0-4D66-8987-061A77F1316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4660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747EA1A-6D9E-400C-A4B5-5B70A9AA5AB2}"/>
              </a:ext>
            </a:extLst>
          </p:cNvPr>
          <p:cNvSpPr/>
          <p:nvPr userDrawn="1"/>
        </p:nvSpPr>
        <p:spPr>
          <a:xfrm>
            <a:off x="0" y="5861050"/>
            <a:ext cx="9144000" cy="990600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5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175" y="6030913"/>
            <a:ext cx="3597275" cy="69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457200" y="1539875"/>
            <a:ext cx="8229600" cy="4275138"/>
          </a:xfrm>
        </p:spPr>
        <p:txBody>
          <a:bodyPr/>
          <a:lstStyle>
            <a:lvl1pPr marL="342900" marR="0" indent="-342900" algn="l" defTabSz="457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E153C8F4-F440-4371-B5E8-5D4AF0969FCF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8250238" y="6356350"/>
            <a:ext cx="436562" cy="3651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51CCA7F-D97D-49B1-9D2F-9F40D28907B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882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FD1386F-97C2-40CE-9713-22D01E1E9262}"/>
              </a:ext>
            </a:extLst>
          </p:cNvPr>
          <p:cNvSpPr/>
          <p:nvPr userDrawn="1"/>
        </p:nvSpPr>
        <p:spPr>
          <a:xfrm>
            <a:off x="0" y="5867400"/>
            <a:ext cx="9144000" cy="990600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5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175" y="6030913"/>
            <a:ext cx="3597275" cy="69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7512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BA0FFB-EB09-4012-97A6-63555E84236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1AB00C3-9CF0-43A7-A889-DF368F641F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0484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59D5A47-0302-44CF-AE83-81A515BDA291}"/>
              </a:ext>
            </a:extLst>
          </p:cNvPr>
          <p:cNvSpPr/>
          <p:nvPr userDrawn="1"/>
        </p:nvSpPr>
        <p:spPr>
          <a:xfrm>
            <a:off x="0" y="5867400"/>
            <a:ext cx="9144000" cy="990600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5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175" y="6030913"/>
            <a:ext cx="3597275" cy="69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D84958-C1FA-4969-92F1-87B9E5C6885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9E907D3-4E5E-4AEB-A2A2-ACB5AC7D114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1528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A426C42-0E43-4BBB-BB8F-340F7B20A73D}"/>
              </a:ext>
            </a:extLst>
          </p:cNvPr>
          <p:cNvSpPr/>
          <p:nvPr userDrawn="1"/>
        </p:nvSpPr>
        <p:spPr>
          <a:xfrm>
            <a:off x="0" y="5867400"/>
            <a:ext cx="9144000" cy="990600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175" y="6030913"/>
            <a:ext cx="3597275" cy="69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175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130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6BE6F4E-2F07-426F-BBC8-EE23B0CE867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5112D13-E329-4402-B192-5BE302F54C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3600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002A059-F985-4BE7-A67E-F060F83EF529}"/>
              </a:ext>
            </a:extLst>
          </p:cNvPr>
          <p:cNvSpPr/>
          <p:nvPr userDrawn="1"/>
        </p:nvSpPr>
        <p:spPr>
          <a:xfrm>
            <a:off x="0" y="5867400"/>
            <a:ext cx="9144000" cy="990600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175" y="6030913"/>
            <a:ext cx="3597275" cy="69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60045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55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1F62D05-69E4-42D1-B59D-6A41DE30D8B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D16F8F9-9504-4182-B3EF-FD81E7F243D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6343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DDE8CDF-EF87-447C-97F4-DD06905CFC1B}"/>
              </a:ext>
            </a:extLst>
          </p:cNvPr>
          <p:cNvSpPr/>
          <p:nvPr userDrawn="1"/>
        </p:nvSpPr>
        <p:spPr>
          <a:xfrm>
            <a:off x="0" y="5867400"/>
            <a:ext cx="9144000" cy="990600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175" y="6030913"/>
            <a:ext cx="3597275" cy="69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003ED4B-F0E8-4491-A688-EB65BD90D49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61614E4-746D-46E6-B3C2-8F1A549920B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4086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A7C448E-E360-4737-A662-F49B62D2CC98}"/>
              </a:ext>
            </a:extLst>
          </p:cNvPr>
          <p:cNvSpPr/>
          <p:nvPr userDrawn="1"/>
        </p:nvSpPr>
        <p:spPr>
          <a:xfrm>
            <a:off x="0" y="5867400"/>
            <a:ext cx="9144000" cy="990600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3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175" y="6030913"/>
            <a:ext cx="3597275" cy="69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CE00CBB-0F69-4994-923A-D8D6F3AB0C9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801DB9F-0D6B-431E-94A9-A544DA30780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0927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771DD4A-4E88-4059-AAB3-5E779A35DB86}"/>
              </a:ext>
            </a:extLst>
          </p:cNvPr>
          <p:cNvSpPr/>
          <p:nvPr userDrawn="1"/>
        </p:nvSpPr>
        <p:spPr>
          <a:xfrm>
            <a:off x="0" y="5867400"/>
            <a:ext cx="9144000" cy="990600"/>
          </a:xfrm>
          <a:prstGeom prst="rect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175" y="6030913"/>
            <a:ext cx="3597275" cy="69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4578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3402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41E876B-65AE-441A-8A7F-2214F7DDF5A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10D17DE-57F4-4169-A583-04EE8C01757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7484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76E416-D7C3-455C-B81C-646441D285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56AD5FD-3795-4CAB-8E73-60C29A0CA5D5}" type="datetime1">
              <a:rPr lang="en-US"/>
              <a:pPr>
                <a:defRPr/>
              </a:pPr>
              <a:t>7/12/2021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9BF50A-426D-4FE5-8641-9B37B71C49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38A9A6-D290-46C9-A3C0-0D2DA4F1F7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52C8DB2-E568-43EB-B6A4-F03742C75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90" r:id="rId1"/>
    <p:sldLayoutId id="2147484491" r:id="rId2"/>
    <p:sldLayoutId id="2147484492" r:id="rId3"/>
    <p:sldLayoutId id="2147484493" r:id="rId4"/>
    <p:sldLayoutId id="2147484494" r:id="rId5"/>
    <p:sldLayoutId id="2147484495" r:id="rId6"/>
    <p:sldLayoutId id="2147484496" r:id="rId7"/>
    <p:sldLayoutId id="2147484497" r:id="rId8"/>
    <p:sldLayoutId id="2147484498" r:id="rId9"/>
    <p:sldLayoutId id="2147484499" r:id="rId10"/>
    <p:sldLayoutId id="2147484500" r:id="rId11"/>
    <p:sldLayoutId id="2147484501" r:id="rId12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ctrTitle"/>
          </p:nvPr>
        </p:nvSpPr>
        <p:spPr>
          <a:xfrm>
            <a:off x="176213" y="308408"/>
            <a:ext cx="8739187" cy="2464956"/>
          </a:xfrm>
        </p:spPr>
        <p:txBody>
          <a:bodyPr/>
          <a:lstStyle/>
          <a:p>
            <a:r>
              <a:rPr lang="en-US" altLang="en-US"/>
              <a:t>Tableau Enterprise</a:t>
            </a:r>
            <a:br>
              <a:rPr lang="en-US" altLang="en-US"/>
            </a:br>
            <a:r>
              <a:rPr lang="en-US" altLang="en-US"/>
              <a:t>Stakeholder Update Meeting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572847-C4A6-460F-A923-0B5D820854F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69038" y="4748213"/>
            <a:ext cx="2646362" cy="433387"/>
          </a:xfrm>
        </p:spPr>
        <p:txBody>
          <a:bodyPr/>
          <a:lstStyle/>
          <a:p>
            <a:pPr>
              <a:defRPr/>
            </a:pPr>
            <a:r>
              <a:t>7/12/21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135877"/>
            <a:ext cx="8229600" cy="811645"/>
          </a:xfrm>
        </p:spPr>
        <p:txBody>
          <a:bodyPr/>
          <a:lstStyle/>
          <a:p>
            <a:r>
              <a:rPr lang="en-US" altLang="en-US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6387" name="Text Placeholder 2">
            <a:extLst>
              <a:ext uri="{FF2B5EF4-FFF2-40B4-BE49-F238E27FC236}">
                <a16:creationId xmlns:a16="http://schemas.microsoft.com/office/drawing/2014/main" id="{BD820964-698C-435D-B02F-491E306A7AD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66467" y="1120051"/>
            <a:ext cx="8229600" cy="4305441"/>
          </a:xfrm>
        </p:spPr>
        <p:txBody>
          <a:bodyPr/>
          <a:lstStyle/>
          <a:p>
            <a:r>
              <a:rPr lang="en-US" dirty="0">
                <a:cs typeface="Calibri"/>
              </a:rPr>
              <a:t>Introduction: </a:t>
            </a:r>
            <a:r>
              <a:rPr lang="en-US" dirty="0" err="1">
                <a:cs typeface="Calibri"/>
              </a:rPr>
              <a:t>Arsadur</a:t>
            </a:r>
            <a:r>
              <a:rPr lang="en-US" dirty="0">
                <a:cs typeface="Calibri"/>
              </a:rPr>
              <a:t> Rahman</a:t>
            </a:r>
            <a:endParaRPr lang="en-US" dirty="0"/>
          </a:p>
          <a:p>
            <a:r>
              <a:rPr lang="en-US" dirty="0"/>
              <a:t>Project status &amp; timeline update</a:t>
            </a:r>
            <a:endParaRPr lang="en-US" dirty="0">
              <a:cs typeface="Calibri"/>
            </a:endParaRPr>
          </a:p>
          <a:p>
            <a:pPr fontAlgn="ctr"/>
            <a:r>
              <a:rPr lang="en-US" dirty="0"/>
              <a:t>Mock migration observations	</a:t>
            </a:r>
            <a:endParaRPr lang="en-US" dirty="0">
              <a:cs typeface="Calibri"/>
            </a:endParaRPr>
          </a:p>
          <a:p>
            <a:pPr fontAlgn="ctr"/>
            <a:r>
              <a:rPr lang="en-US" dirty="0">
                <a:cs typeface="Calibri"/>
              </a:rPr>
              <a:t>Tableau Versions</a:t>
            </a:r>
          </a:p>
          <a:p>
            <a:pPr fontAlgn="ctr"/>
            <a:r>
              <a:rPr lang="en-US" dirty="0" smtClean="0">
                <a:cs typeface="Calibri"/>
              </a:rPr>
              <a:t>Data </a:t>
            </a:r>
            <a:r>
              <a:rPr lang="en-US" dirty="0">
                <a:cs typeface="Calibri"/>
              </a:rPr>
              <a:t>connections: nice-to-have connections?</a:t>
            </a:r>
          </a:p>
          <a:p>
            <a:pPr marL="457200" lvl="1" indent="0">
              <a:buNone/>
              <a:defRPr/>
            </a:pPr>
            <a:endParaRPr lang="en-US" altLang="en-US" sz="2400" dirty="0">
              <a:cs typeface="Calibri"/>
            </a:endParaRPr>
          </a:p>
          <a:p>
            <a:pPr>
              <a:defRPr/>
            </a:pPr>
            <a:endParaRPr lang="en-US" altLang="en-US" sz="2000" dirty="0">
              <a:cs typeface="Calibri"/>
            </a:endParaRPr>
          </a:p>
          <a:p>
            <a:pPr>
              <a:defRPr/>
            </a:pPr>
            <a:endParaRPr lang="en-US" altLang="en-US" sz="2000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2012968-BE4D-426E-A757-D4B66C2CC6D6}" type="slidenum">
              <a:rPr lang="en-US" altLang="en-US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2055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wrap="square" anchor="ctr">
            <a:normAutofit/>
          </a:bodyPr>
          <a:lstStyle/>
          <a:p>
            <a:r>
              <a:rPr lang="en-US" altLang="en-US"/>
              <a:t>New UIS Team Member</a:t>
            </a:r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7FDF78F-5BCE-47C9-A4D3-55C76AFB6AB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48"/>
          <a:stretch/>
        </p:blipFill>
        <p:spPr bwMode="auto">
          <a:xfrm>
            <a:off x="457200" y="1600200"/>
            <a:ext cx="2522954" cy="260824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Text Placeholder 2">
            <a:extLst>
              <a:ext uri="{FF2B5EF4-FFF2-40B4-BE49-F238E27FC236}">
                <a16:creationId xmlns:a16="http://schemas.microsoft.com/office/drawing/2014/main" id="{BD820964-698C-435D-B02F-491E306A7A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351067" y="1329906"/>
            <a:ext cx="5381740" cy="4130675"/>
          </a:xfrm>
        </p:spPr>
        <p:txBody>
          <a:bodyPr wrap="square" anchor="t">
            <a:normAutofit fontScale="92500"/>
          </a:bodyPr>
          <a:lstStyle/>
          <a:p>
            <a:pPr fontAlgn="ctr">
              <a:spcAft>
                <a:spcPts val="600"/>
              </a:spcAft>
            </a:pPr>
            <a:r>
              <a:rPr lang="en-US" dirty="0"/>
              <a:t>BI Analyst/Developer, focus will be providing Tableau support</a:t>
            </a:r>
          </a:p>
          <a:p>
            <a:pPr fontAlgn="ctr">
              <a:spcAft>
                <a:spcPts val="600"/>
              </a:spcAft>
            </a:pPr>
            <a:r>
              <a:rPr lang="en-US" dirty="0"/>
              <a:t>Master of Science degree in Data Analytics Engineering from George Mason University in Virginia </a:t>
            </a:r>
            <a:endParaRPr lang="en-US" dirty="0">
              <a:cs typeface="Calibri"/>
            </a:endParaRPr>
          </a:p>
          <a:p>
            <a:pPr fontAlgn="ctr">
              <a:spcAft>
                <a:spcPts val="600"/>
              </a:spcAft>
            </a:pPr>
            <a:r>
              <a:rPr lang="en-US" dirty="0"/>
              <a:t>Lives in Northern Virginia</a:t>
            </a:r>
            <a:endParaRPr lang="en-US" dirty="0">
              <a:cs typeface="Calibri"/>
            </a:endParaRPr>
          </a:p>
          <a:p>
            <a:pPr fontAlgn="ctr">
              <a:spcAft>
                <a:spcPts val="600"/>
              </a:spcAft>
            </a:pPr>
            <a:r>
              <a:rPr lang="en-US" dirty="0"/>
              <a:t>Enjoys playing Soccer, hiking, kayaking, and creating beautiful visualization &amp; customer Support</a:t>
            </a:r>
            <a:endParaRPr lang="en-US" dirty="0">
              <a:cs typeface="Calibri"/>
            </a:endParaRP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0"/>
          </p:nvPr>
        </p:nvSpPr>
        <p:spPr bwMode="auto">
          <a:xfrm>
            <a:off x="6553200" y="6356350"/>
            <a:ext cx="2133600" cy="3651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norm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  <a:buFontTx/>
              <a:buNone/>
            </a:pPr>
            <a:fld id="{42012968-BE4D-426E-A757-D4B66C2CC6D6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spcAft>
                  <a:spcPts val="600"/>
                </a:spcAft>
                <a:buFontTx/>
                <a:buNone/>
              </a:pPr>
              <a:t>3</a:t>
            </a:fld>
            <a:endParaRPr lang="en-US" altLang="en-U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0225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153131"/>
            <a:ext cx="8229600" cy="811645"/>
          </a:xfrm>
        </p:spPr>
        <p:txBody>
          <a:bodyPr/>
          <a:lstStyle/>
          <a:p>
            <a:r>
              <a:rPr lang="en-US" altLang="en-US">
                <a:solidFill>
                  <a:srgbClr val="0070C0"/>
                </a:solidFill>
              </a:rPr>
              <a:t>Project Status &amp; Timeline</a:t>
            </a:r>
          </a:p>
        </p:txBody>
      </p:sp>
      <p:sp>
        <p:nvSpPr>
          <p:cNvPr id="16387" name="Text Placeholder 2">
            <a:extLst>
              <a:ext uri="{FF2B5EF4-FFF2-40B4-BE49-F238E27FC236}">
                <a16:creationId xmlns:a16="http://schemas.microsoft.com/office/drawing/2014/main" id="{BD820964-698C-435D-B02F-491E306A7AD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9563" y="1078798"/>
            <a:ext cx="8301487" cy="4433977"/>
          </a:xfrm>
        </p:spPr>
        <p:txBody>
          <a:bodyPr/>
          <a:lstStyle/>
          <a:p>
            <a:pPr fontAlgn="ctr">
              <a:spcAft>
                <a:spcPts val="600"/>
              </a:spcAft>
            </a:pPr>
            <a:r>
              <a:rPr lang="en-US" sz="2000" dirty="0"/>
              <a:t>The team has achieved </a:t>
            </a:r>
            <a:r>
              <a:rPr lang="en-US" sz="2000" i="1" dirty="0"/>
              <a:t>technical</a:t>
            </a:r>
            <a:r>
              <a:rPr lang="en-US" sz="2000" dirty="0"/>
              <a:t> HIPAA compliance (met our own standards) and is now completing the documentation to submit for official HIPAA compliance review.  The timeline for the approval process is not within our control. </a:t>
            </a:r>
          </a:p>
          <a:p>
            <a:pPr>
              <a:spcAft>
                <a:spcPts val="600"/>
              </a:spcAft>
            </a:pPr>
            <a:r>
              <a:rPr lang="en-US" sz="2000" dirty="0">
                <a:cs typeface="Calibri"/>
              </a:rPr>
              <a:t>Finalized approach for Boulder's users and group is estimated for completion by end of August. Procurement Services is complete.</a:t>
            </a:r>
            <a:endParaRPr lang="en-US" sz="2000" dirty="0"/>
          </a:p>
          <a:p>
            <a:pPr fontAlgn="ctr">
              <a:spcAft>
                <a:spcPts val="600"/>
              </a:spcAft>
            </a:pPr>
            <a:r>
              <a:rPr lang="en-US" sz="2000" dirty="0"/>
              <a:t>UIS does not anticipate migrating in June nor July, but we remain confident that migrations will occur by the end of the calendar year.</a:t>
            </a:r>
            <a:endParaRPr lang="en-US" sz="2000" dirty="0">
              <a:cs typeface="Calibri"/>
            </a:endParaRPr>
          </a:p>
          <a:p>
            <a:pPr fontAlgn="ctr">
              <a:spcAft>
                <a:spcPts val="600"/>
              </a:spcAft>
            </a:pPr>
            <a:r>
              <a:rPr lang="en-US" sz="2000" dirty="0">
                <a:sym typeface="Wingdings" panose="05000000000000000000" pitchFamily="2" charset="2"/>
              </a:rPr>
              <a:t>Once we have completed key HIPAA compliance milestones, </a:t>
            </a:r>
            <a:br>
              <a:rPr lang="en-US" sz="2000" dirty="0">
                <a:sym typeface="Wingdings" panose="05000000000000000000" pitchFamily="2" charset="2"/>
              </a:rPr>
            </a:br>
            <a:r>
              <a:rPr lang="en-US" sz="2000" dirty="0">
                <a:sym typeface="Wingdings" panose="05000000000000000000" pitchFamily="2" charset="2"/>
              </a:rPr>
              <a:t>we will discuss a possible migration timeframe.</a:t>
            </a:r>
            <a:endParaRPr lang="en-US" sz="2000" dirty="0">
              <a:cs typeface="Calibri"/>
            </a:endParaRPr>
          </a:p>
          <a:p>
            <a:pPr fontAlgn="ctr">
              <a:spcAft>
                <a:spcPts val="600"/>
              </a:spcAft>
            </a:pPr>
            <a:r>
              <a:rPr lang="en-US" sz="2000" dirty="0">
                <a:sym typeface="Wingdings" panose="05000000000000000000" pitchFamily="2" charset="2"/>
              </a:rPr>
              <a:t>Status reports will continue to be sent to stakeholders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>
                <a:sym typeface="Wingdings" panose="05000000000000000000" pitchFamily="2" charset="2"/>
              </a:rPr>
              <a:t>bi-weekly.</a:t>
            </a:r>
            <a:endParaRPr lang="en-US" altLang="en-US" sz="2000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2012968-BE4D-426E-A757-D4B66C2CC6D6}" type="slidenum">
              <a:rPr lang="en-US" altLang="en-US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l="1" r="4116"/>
          <a:stretch/>
        </p:blipFill>
        <p:spPr>
          <a:xfrm>
            <a:off x="6866626" y="4079999"/>
            <a:ext cx="2277374" cy="172279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6991850" y="4279678"/>
            <a:ext cx="15306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>
              <a:spcAft>
                <a:spcPts val="600"/>
              </a:spcAft>
            </a:pPr>
            <a:r>
              <a:rPr lang="en-US" sz="1600" b="1">
                <a:solidFill>
                  <a:srgbClr val="0070C0"/>
                </a:solidFill>
                <a:sym typeface="Wingdings" panose="05000000000000000000" pitchFamily="2" charset="2"/>
              </a:rPr>
              <a:t>Your migration timeframe will not be a surprise</a:t>
            </a:r>
            <a:r>
              <a:rPr lang="en-US" sz="1600">
                <a:solidFill>
                  <a:srgbClr val="0070C0"/>
                </a:solidFill>
                <a:sym typeface="Wingdings" panose="05000000000000000000" pitchFamily="2" charset="2"/>
              </a:rPr>
              <a:t> </a:t>
            </a:r>
          </a:p>
        </p:txBody>
      </p:sp>
    </p:spTree>
    <p:extLst>
      <p:ext uri="{BB962C8B-B14F-4D97-AF65-F5344CB8AC3E}">
        <p14:creationId xmlns:p14="http://schemas.microsoft.com/office/powerpoint/2010/main" val="37285223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308406"/>
            <a:ext cx="8229600" cy="811645"/>
          </a:xfrm>
        </p:spPr>
        <p:txBody>
          <a:bodyPr/>
          <a:lstStyle/>
          <a:p>
            <a:r>
              <a:rPr lang="en-US" sz="3600">
                <a:solidFill>
                  <a:srgbClr val="0070C0"/>
                </a:solidFill>
              </a:rPr>
              <a:t>Mock Migration Observations</a:t>
            </a:r>
            <a:endParaRPr lang="en-US" altLang="en-US" sz="3600">
              <a:solidFill>
                <a:srgbClr val="0070C0"/>
              </a:solidFill>
            </a:endParaRPr>
          </a:p>
        </p:txBody>
      </p:sp>
      <p:sp>
        <p:nvSpPr>
          <p:cNvPr id="16387" name="Text Placeholder 2">
            <a:extLst>
              <a:ext uri="{FF2B5EF4-FFF2-40B4-BE49-F238E27FC236}">
                <a16:creationId xmlns:a16="http://schemas.microsoft.com/office/drawing/2014/main" id="{BD820964-698C-435D-B02F-491E306A7AD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200" y="1150354"/>
            <a:ext cx="8229600" cy="4275138"/>
          </a:xfrm>
        </p:spPr>
        <p:txBody>
          <a:bodyPr/>
          <a:lstStyle/>
          <a:p>
            <a:pPr marL="457200" lvl="1" indent="0">
              <a:buFont typeface="Arial" panose="020B0604020202020204" pitchFamily="34" charset="0"/>
              <a:buNone/>
              <a:defRPr/>
            </a:pPr>
            <a:endParaRPr lang="en-US" altLang="en-US" sz="2400"/>
          </a:p>
          <a:p>
            <a:pPr>
              <a:defRPr/>
            </a:pPr>
            <a:endParaRPr lang="en-US" altLang="en-US" sz="2000"/>
          </a:p>
          <a:p>
            <a:pPr>
              <a:defRPr/>
            </a:pPr>
            <a:endParaRPr lang="en-US" altLang="en-US" sz="200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2012968-BE4D-426E-A757-D4B66C2CC6D6}" type="slidenum">
              <a:rPr lang="en-US" altLang="en-US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82A452D-E80D-4966-BF00-6BA696CCB034}"/>
              </a:ext>
            </a:extLst>
          </p:cNvPr>
          <p:cNvSpPr txBox="1"/>
          <p:nvPr/>
        </p:nvSpPr>
        <p:spPr>
          <a:xfrm>
            <a:off x="507700" y="1162021"/>
            <a:ext cx="8361918" cy="526297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n-US" sz="2400" dirty="0">
                <a:latin typeface="+mn-lt"/>
                <a:cs typeface="Calibri"/>
              </a:rPr>
              <a:t>Validated and resolved outstanding issues with AWS Tableau Dev environment.</a:t>
            </a:r>
          </a:p>
          <a:p>
            <a:pPr marL="285750" indent="-285750" algn="just">
              <a:buFont typeface="Arial"/>
              <a:buChar char="•"/>
            </a:pPr>
            <a:r>
              <a:rPr lang="en-US" sz="2400" dirty="0">
                <a:latin typeface="+mn-lt"/>
                <a:cs typeface="Calibri"/>
              </a:rPr>
              <a:t>Successfully tested Users and Groups addition for Denver.</a:t>
            </a:r>
          </a:p>
          <a:p>
            <a:pPr marL="285750" indent="-285750" algn="just">
              <a:buFont typeface="Arial"/>
              <a:buChar char="•"/>
            </a:pPr>
            <a:r>
              <a:rPr lang="en-US" sz="2400" dirty="0">
                <a:latin typeface="+mn-lt"/>
                <a:cs typeface="Calibri"/>
              </a:rPr>
              <a:t>Successfully migrated contents (Projects, Workbook and Data Source) </a:t>
            </a:r>
          </a:p>
          <a:p>
            <a:pPr marL="285750" indent="-285750" algn="just">
              <a:buFont typeface="Arial"/>
              <a:buChar char="•"/>
            </a:pPr>
            <a:r>
              <a:rPr lang="en-US" sz="2400" dirty="0">
                <a:latin typeface="+mn-lt"/>
                <a:cs typeface="Calibri"/>
              </a:rPr>
              <a:t>Working on use of scripts from command line to do bulk migration</a:t>
            </a:r>
          </a:p>
          <a:p>
            <a:pPr marL="285750" indent="-285750" algn="just">
              <a:buFont typeface="Arial"/>
              <a:buChar char="•"/>
            </a:pPr>
            <a:r>
              <a:rPr lang="en-US" sz="2400" dirty="0">
                <a:latin typeface="+mn-lt"/>
                <a:cs typeface="Calibri"/>
              </a:rPr>
              <a:t>Working on keeping the same workbook permission and owner settings. </a:t>
            </a:r>
            <a:endParaRPr lang="en-US" sz="2400" dirty="0" smtClean="0">
              <a:latin typeface="+mn-lt"/>
              <a:cs typeface="Calibri"/>
            </a:endParaRPr>
          </a:p>
          <a:p>
            <a:pPr marL="285750" indent="-285750" algn="just">
              <a:buFont typeface="Arial"/>
              <a:buChar char="•"/>
            </a:pPr>
            <a:r>
              <a:rPr lang="en-US" dirty="0" smtClean="0">
                <a:latin typeface="+mn-lt"/>
                <a:cs typeface="Calibri"/>
              </a:rPr>
              <a:t>Call out from Rick Machado: </a:t>
            </a:r>
            <a:r>
              <a:rPr lang="en-US" i="1" dirty="0"/>
              <a:t>When we migrate, roles will change a bit as we consolidate to one server.  Very true, and this is part of the conversations that </a:t>
            </a:r>
            <a:r>
              <a:rPr lang="en-US" i="1" dirty="0" smtClean="0"/>
              <a:t>UIS is having </a:t>
            </a:r>
            <a:r>
              <a:rPr lang="en-US" i="1" dirty="0"/>
              <a:t>with site owners.  Further conversations to have in the future as we get closer to our migration </a:t>
            </a:r>
            <a:r>
              <a:rPr lang="en-US" i="1" dirty="0" smtClean="0"/>
              <a:t>timeframe…</a:t>
            </a:r>
            <a:endParaRPr lang="en-US" i="1" dirty="0"/>
          </a:p>
          <a:p>
            <a:pPr marL="285750" indent="-285750" algn="just">
              <a:buFont typeface="Arial"/>
              <a:buChar char="•"/>
            </a:pPr>
            <a:endParaRPr lang="en-US" sz="2400" dirty="0">
              <a:latin typeface="+mn-lt"/>
              <a:cs typeface="Calibri"/>
            </a:endParaRPr>
          </a:p>
          <a:p>
            <a:pPr marL="285750" indent="-285750">
              <a:buFont typeface="Arial"/>
              <a:buChar char="•"/>
            </a:pP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365649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308406"/>
            <a:ext cx="8229600" cy="811645"/>
          </a:xfrm>
        </p:spPr>
        <p:txBody>
          <a:bodyPr/>
          <a:lstStyle/>
          <a:p>
            <a:pPr fontAlgn="ctr"/>
            <a:r>
              <a:rPr lang="en-US">
                <a:solidFill>
                  <a:srgbClr val="0070C0"/>
                </a:solidFill>
              </a:rPr>
              <a:t>Tableau Versions</a:t>
            </a:r>
          </a:p>
        </p:txBody>
      </p:sp>
      <p:sp>
        <p:nvSpPr>
          <p:cNvPr id="16387" name="Text Placeholder 2">
            <a:extLst>
              <a:ext uri="{FF2B5EF4-FFF2-40B4-BE49-F238E27FC236}">
                <a16:creationId xmlns:a16="http://schemas.microsoft.com/office/drawing/2014/main" id="{BD820964-698C-435D-B02F-491E306A7AD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200" y="1150354"/>
            <a:ext cx="8229600" cy="1397314"/>
          </a:xfrm>
        </p:spPr>
        <p:txBody>
          <a:bodyPr/>
          <a:lstStyle/>
          <a:p>
            <a:pPr marL="457200" lvl="1" indent="0">
              <a:buFont typeface="Arial" panose="020B0604020202020204" pitchFamily="34" charset="0"/>
              <a:buNone/>
              <a:defRPr/>
            </a:pPr>
            <a:endParaRPr lang="en-US" altLang="en-US" sz="2400"/>
          </a:p>
          <a:p>
            <a:pPr>
              <a:defRPr/>
            </a:pPr>
            <a:endParaRPr lang="en-US" altLang="en-US" sz="2000"/>
          </a:p>
          <a:p>
            <a:pPr>
              <a:defRPr/>
            </a:pPr>
            <a:endParaRPr lang="en-US" altLang="en-US" sz="200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2012968-BE4D-426E-A757-D4B66C2CC6D6}" type="slidenum">
              <a:rPr lang="en-US" altLang="en-US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4DED534-5B07-4DEC-9C0E-A3EB4BC541DE}"/>
              </a:ext>
            </a:extLst>
          </p:cNvPr>
          <p:cNvSpPr txBox="1"/>
          <p:nvPr/>
        </p:nvSpPr>
        <p:spPr>
          <a:xfrm>
            <a:off x="471115" y="1150354"/>
            <a:ext cx="8264104" cy="227754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>
                <a:latin typeface="Calibri"/>
                <a:cs typeface="Calibri"/>
              </a:rPr>
              <a:t>The UIS team will identify the Tableau Server version all will migrate to once we get closer to the migration date.  Desktop developers will need to ensure they are on a compatible version at the time of migration.</a:t>
            </a:r>
          </a:p>
          <a:p>
            <a:pPr>
              <a:spcAft>
                <a:spcPts val="600"/>
              </a:spcAft>
            </a:pPr>
            <a:endParaRPr lang="en-US" sz="2200">
              <a:latin typeface="Calibri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>
              <a:cs typeface="Arial"/>
            </a:endParaRP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9EB4D369-5FAE-4701-BBAA-67969EE811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4411272"/>
              </p:ext>
            </p:extLst>
          </p:nvPr>
        </p:nvGraphicFramePr>
        <p:xfrm>
          <a:off x="893174" y="2873645"/>
          <a:ext cx="7565484" cy="26711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95982">
                  <a:extLst>
                    <a:ext uri="{9D8B030D-6E8A-4147-A177-3AD203B41FA5}">
                      <a16:colId xmlns:a16="http://schemas.microsoft.com/office/drawing/2014/main" val="1205358026"/>
                    </a:ext>
                  </a:extLst>
                </a:gridCol>
                <a:gridCol w="1377588">
                  <a:extLst>
                    <a:ext uri="{9D8B030D-6E8A-4147-A177-3AD203B41FA5}">
                      <a16:colId xmlns:a16="http://schemas.microsoft.com/office/drawing/2014/main" val="151302622"/>
                    </a:ext>
                  </a:extLst>
                </a:gridCol>
                <a:gridCol w="2385825">
                  <a:extLst>
                    <a:ext uri="{9D8B030D-6E8A-4147-A177-3AD203B41FA5}">
                      <a16:colId xmlns:a16="http://schemas.microsoft.com/office/drawing/2014/main" val="1012940588"/>
                    </a:ext>
                  </a:extLst>
                </a:gridCol>
                <a:gridCol w="1506089">
                  <a:extLst>
                    <a:ext uri="{9D8B030D-6E8A-4147-A177-3AD203B41FA5}">
                      <a16:colId xmlns:a16="http://schemas.microsoft.com/office/drawing/2014/main" val="1170061474"/>
                    </a:ext>
                  </a:extLst>
                </a:gridCol>
              </a:tblGrid>
              <a:tr h="648622">
                <a:tc>
                  <a:txBody>
                    <a:bodyPr/>
                    <a:lstStyle/>
                    <a:p>
                      <a:r>
                        <a:rPr lang="en-US" dirty="0"/>
                        <a:t>Campus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Department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Desktop Version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Server Version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2554977"/>
                  </a:ext>
                </a:extLst>
              </a:tr>
              <a:tr h="371771">
                <a:tc>
                  <a:txBody>
                    <a:bodyPr/>
                    <a:lstStyle/>
                    <a:p>
                      <a:r>
                        <a:rPr lang="en-US" dirty="0"/>
                        <a:t>CU System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0" i="0" u="none" strike="noStrike" noProof="0" dirty="0">
                          <a:latin typeface="Calibri"/>
                        </a:rPr>
                        <a:t>2021.1.1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0" i="0" u="none" strike="noStrike" noProof="0" dirty="0">
                          <a:latin typeface="Calibri"/>
                        </a:rPr>
                        <a:t>2021.1.1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0609988"/>
                  </a:ext>
                </a:extLst>
              </a:tr>
              <a:tr h="371771">
                <a:tc>
                  <a:txBody>
                    <a:bodyPr/>
                    <a:lstStyle/>
                    <a:p>
                      <a:r>
                        <a:rPr lang="en-US" dirty="0"/>
                        <a:t>Denver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" sz="1800" b="0" i="0" u="none" strike="noStrike" noProof="0" dirty="0">
                          <a:latin typeface="Calibri"/>
                        </a:rPr>
                        <a:t>2020.2.4 &amp; above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" sz="1800" b="0" i="0" u="none" strike="noStrike" noProof="0" dirty="0">
                          <a:latin typeface="Calibri"/>
                        </a:rPr>
                        <a:t>2020.2.4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5713217"/>
                  </a:ext>
                </a:extLst>
              </a:tr>
              <a:tr h="638882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/>
                        <a:t>Boulder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0" i="0" u="none" strike="noStrike" noProof="0" dirty="0">
                          <a:latin typeface="Calibri"/>
                        </a:rPr>
                        <a:t>2018.1.2 to 2021.1.4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0" i="0" u="none" strike="noStrike" noProof="0"/>
                        <a:t>2020.3.2 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145974"/>
                  </a:ext>
                </a:extLst>
              </a:tr>
              <a:tr h="371771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0" i="0" u="none" strike="noStrike" noProof="0" dirty="0">
                          <a:latin typeface="Calibri"/>
                        </a:rPr>
                        <a:t>Anschutz Health Data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0" i="0" u="none" strike="noStrike" noProof="0" dirty="0">
                          <a:latin typeface="Calibri"/>
                        </a:rPr>
                        <a:t>Compass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" sz="1800" b="0" i="0" u="none" strike="noStrike" noProof="0" smtClean="0">
                          <a:latin typeface="Calibri"/>
                        </a:rPr>
                        <a:t>2020.2.4 &amp; above (on Denver instance)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0" i="0" u="none" strike="noStrike" noProof="0" dirty="0">
                          <a:latin typeface="Calibri"/>
                        </a:rPr>
                        <a:t>2020.2.4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81726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00327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41719"/>
            <a:ext cx="8229600" cy="811645"/>
          </a:xfrm>
        </p:spPr>
        <p:txBody>
          <a:bodyPr/>
          <a:lstStyle/>
          <a:p>
            <a:pPr fontAlgn="ctr"/>
            <a:r>
              <a:rPr lang="en-US">
                <a:solidFill>
                  <a:srgbClr val="0070C0"/>
                </a:solidFill>
              </a:rPr>
              <a:t>Data Connections</a:t>
            </a:r>
          </a:p>
        </p:txBody>
      </p:sp>
      <p:sp>
        <p:nvSpPr>
          <p:cNvPr id="16387" name="Text Placeholder 2">
            <a:extLst>
              <a:ext uri="{FF2B5EF4-FFF2-40B4-BE49-F238E27FC236}">
                <a16:creationId xmlns:a16="http://schemas.microsoft.com/office/drawing/2014/main" id="{BD820964-698C-435D-B02F-491E306A7AD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200" y="1150354"/>
            <a:ext cx="8229600" cy="4275138"/>
          </a:xfrm>
        </p:spPr>
        <p:txBody>
          <a:bodyPr/>
          <a:lstStyle/>
          <a:p>
            <a:pPr marL="457200" lvl="1" indent="0">
              <a:buFont typeface="Arial" panose="020B0604020202020204" pitchFamily="34" charset="0"/>
              <a:buNone/>
              <a:defRPr/>
            </a:pPr>
            <a:endParaRPr lang="en-US" altLang="en-US" sz="2400"/>
          </a:p>
          <a:p>
            <a:pPr>
              <a:defRPr/>
            </a:pPr>
            <a:endParaRPr lang="en-US" altLang="en-US" sz="2000"/>
          </a:p>
          <a:p>
            <a:pPr>
              <a:defRPr/>
            </a:pPr>
            <a:endParaRPr lang="en-US" altLang="en-US" sz="200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2012968-BE4D-426E-A757-D4B66C2CC6D6}" type="slidenum">
              <a:rPr lang="en-US" altLang="en-US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33D244E7-4A97-41C5-8E18-E407CE07EA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6527344"/>
              </p:ext>
            </p:extLst>
          </p:nvPr>
        </p:nvGraphicFramePr>
        <p:xfrm>
          <a:off x="533995" y="846202"/>
          <a:ext cx="8068153" cy="505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1695">
                  <a:extLst>
                    <a:ext uri="{9D8B030D-6E8A-4147-A177-3AD203B41FA5}">
                      <a16:colId xmlns:a16="http://schemas.microsoft.com/office/drawing/2014/main" val="1562399676"/>
                    </a:ext>
                  </a:extLst>
                </a:gridCol>
                <a:gridCol w="3207074">
                  <a:extLst>
                    <a:ext uri="{9D8B030D-6E8A-4147-A177-3AD203B41FA5}">
                      <a16:colId xmlns:a16="http://schemas.microsoft.com/office/drawing/2014/main" val="606007598"/>
                    </a:ext>
                  </a:extLst>
                </a:gridCol>
                <a:gridCol w="2689384">
                  <a:extLst>
                    <a:ext uri="{9D8B030D-6E8A-4147-A177-3AD203B41FA5}">
                      <a16:colId xmlns:a16="http://schemas.microsoft.com/office/drawing/2014/main" val="1978055928"/>
                    </a:ext>
                  </a:extLst>
                </a:gridCol>
              </a:tblGrid>
              <a:tr h="325255">
                <a:tc>
                  <a:txBody>
                    <a:bodyPr/>
                    <a:lstStyle/>
                    <a:p>
                      <a:r>
                        <a:rPr lang="en-US" dirty="0"/>
                        <a:t>Connector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Data Connection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Nice to Have/ Must Have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1159979"/>
                  </a:ext>
                </a:extLst>
              </a:tr>
              <a:tr h="325255">
                <a:tc>
                  <a:txBody>
                    <a:bodyPr/>
                    <a:lstStyle/>
                    <a:p>
                      <a:r>
                        <a:rPr lang="en-US" sz="1600" dirty="0"/>
                        <a:t>Oracle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CIW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Must Have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8673614"/>
                  </a:ext>
                </a:extLst>
              </a:tr>
              <a:tr h="325255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i="0" u="none" strike="noStrike" noProof="0" smtClean="0">
                          <a:latin typeface="+mn-lt"/>
                        </a:rPr>
                        <a:t>Excel, Access, Text Files, CSV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Must Have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6837000"/>
                  </a:ext>
                </a:extLst>
              </a:tr>
              <a:tr h="325255"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600" b="0" i="0" u="none" strike="noStrike" noProof="0" dirty="0">
                          <a:latin typeface="Calibri"/>
                        </a:rPr>
                        <a:t>Google Analytics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600" b="0" i="0" u="none" strike="noStrike" noProof="0" dirty="0" smtClean="0">
                          <a:latin typeface="Calibri"/>
                        </a:rPr>
                        <a:t>UIS</a:t>
                      </a:r>
                      <a:r>
                        <a:rPr lang="en-US" sz="1600" b="0" i="0" u="none" strike="noStrike" baseline="0" noProof="0" dirty="0" smtClean="0">
                          <a:latin typeface="Calibri"/>
                        </a:rPr>
                        <a:t> will investigate…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9135775"/>
                  </a:ext>
                </a:extLst>
              </a:tr>
              <a:tr h="325255"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600" b="0" i="0" u="none" strike="noStrike" noProof="0" dirty="0">
                          <a:latin typeface="+mn-lt"/>
                        </a:rPr>
                        <a:t>Web Data Connector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Must Have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1799052"/>
                  </a:ext>
                </a:extLst>
              </a:tr>
              <a:tr h="325255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600" dirty="0"/>
                        <a:t>Relational Databases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600" b="0" i="0" u="none" strike="noStrike" noProof="0" dirty="0">
                          <a:latin typeface="+mn-lt"/>
                        </a:rPr>
                        <a:t>MySQL  ??? </a:t>
                      </a:r>
                      <a:endParaRPr lang="en-US" sz="1600" b="0" i="0" u="none" strike="noStrike" noProof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Nice to Have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6807847"/>
                  </a:ext>
                </a:extLst>
              </a:tr>
              <a:tr h="325254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600" b="0" i="0" u="none" strike="noStrike" noProof="0" dirty="0">
                          <a:latin typeface="Calibri"/>
                        </a:rPr>
                        <a:t>PostgreSQL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600" b="0" i="0" u="none" strike="noStrike" noProof="0" dirty="0">
                          <a:latin typeface="+mn-lt"/>
                        </a:rPr>
                        <a:t>Tableau Internal Database(Audit)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dirty="0"/>
                        <a:t>Must Have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3694451"/>
                  </a:ext>
                </a:extLst>
              </a:tr>
              <a:tr h="325255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600" dirty="0"/>
                        <a:t>AWS Databases/Source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600" b="0" i="0" u="none" strike="noStrike" noProof="0" dirty="0">
                          <a:latin typeface="Calibri"/>
                        </a:rPr>
                        <a:t>ODA Lake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600" b="0" i="0" u="none" strike="noStrike" noProof="0" dirty="0">
                          <a:latin typeface="Calibri"/>
                        </a:rPr>
                        <a:t>Must Have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6418690"/>
                  </a:ext>
                </a:extLst>
              </a:tr>
              <a:tr h="325255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600" err="1"/>
                        <a:t>Exasol</a:t>
                      </a:r>
                      <a:endParaRPr lang="en-US" sz="1600" dirty="0" err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600" b="0" i="0" u="none" strike="noStrike" noProof="0" dirty="0">
                          <a:latin typeface="Calibri"/>
                        </a:rPr>
                        <a:t>Denver OIT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600" b="0" i="0" u="none" strike="noStrike" noProof="0" dirty="0">
                          <a:latin typeface="Calibri"/>
                        </a:rPr>
                        <a:t>Must Have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6445539"/>
                  </a:ext>
                </a:extLst>
              </a:tr>
              <a:tr h="325255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600" dirty="0"/>
                        <a:t>GCP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600" b="0" i="0" u="none" strike="noStrike" noProof="0" dirty="0">
                          <a:latin typeface="Calibri"/>
                        </a:rPr>
                        <a:t>Google Big Query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600" b="0" i="0" u="none" strike="noStrike" noProof="0">
                          <a:latin typeface="Calibri"/>
                        </a:rPr>
                        <a:t>Must Have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4733789"/>
                  </a:ext>
                </a:extLst>
              </a:tr>
              <a:tr h="325254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600" dirty="0"/>
                        <a:t>Salesforce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600" b="0" i="0" u="none" strike="noStrike" noProof="0">
                          <a:latin typeface="Calibri"/>
                        </a:rPr>
                        <a:t>Salesforce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600" b="0" i="0" u="none" strike="noStrike" noProof="0" dirty="0">
                          <a:latin typeface="Calibri"/>
                        </a:rPr>
                        <a:t>Must Have?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5636575"/>
                  </a:ext>
                </a:extLst>
              </a:tr>
              <a:tr h="325255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600" dirty="0"/>
                        <a:t>JDBC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600" dirty="0"/>
                        <a:t>??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Nice to Have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3125063"/>
                  </a:ext>
                </a:extLst>
              </a:tr>
              <a:tr h="325255"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600" b="0" i="0" u="none" strike="noStrike" noProof="0" dirty="0">
                          <a:latin typeface="Calibri"/>
                        </a:rPr>
                        <a:t>Google Sheets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600" b="0" i="0" u="none" strike="noStrike" noProof="0" dirty="0">
                          <a:latin typeface="Calibri"/>
                        </a:rPr>
                        <a:t>Must Have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1565441"/>
                  </a:ext>
                </a:extLst>
              </a:tr>
              <a:tr h="325255"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600" b="0" i="0" u="none" strike="noStrike" noProof="0" dirty="0">
                          <a:latin typeface="+mn-lt"/>
                        </a:rPr>
                        <a:t>Python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Nice to Have?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1075096"/>
                  </a:ext>
                </a:extLst>
              </a:tr>
              <a:tr h="325255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Axiom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Nice to Have?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40294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85561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306910" y="104999"/>
            <a:ext cx="8379890" cy="242123"/>
          </a:xfrm>
        </p:spPr>
        <p:txBody>
          <a:bodyPr/>
          <a:lstStyle/>
          <a:p>
            <a:pPr fontAlgn="ctr"/>
            <a:r>
              <a:rPr lang="en-US">
                <a:solidFill>
                  <a:srgbClr val="0070C0"/>
                </a:solidFill>
              </a:rPr>
              <a:t>Data Connections</a:t>
            </a:r>
          </a:p>
        </p:txBody>
      </p:sp>
      <p:sp>
        <p:nvSpPr>
          <p:cNvPr id="16387" name="Text Placeholder 2">
            <a:extLst>
              <a:ext uri="{FF2B5EF4-FFF2-40B4-BE49-F238E27FC236}">
                <a16:creationId xmlns:a16="http://schemas.microsoft.com/office/drawing/2014/main" id="{BD820964-698C-435D-B02F-491E306A7AD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57200" y="1150354"/>
            <a:ext cx="8229600" cy="4275138"/>
          </a:xfrm>
        </p:spPr>
        <p:txBody>
          <a:bodyPr/>
          <a:lstStyle/>
          <a:p>
            <a:pPr marL="457200" lvl="1" indent="0">
              <a:buFont typeface="Arial" panose="020B0604020202020204" pitchFamily="34" charset="0"/>
              <a:buNone/>
              <a:defRPr/>
            </a:pPr>
            <a:endParaRPr lang="en-US" altLang="en-US" sz="2400"/>
          </a:p>
          <a:p>
            <a:pPr>
              <a:defRPr/>
            </a:pPr>
            <a:endParaRPr lang="en-US" altLang="en-US" sz="2000"/>
          </a:p>
          <a:p>
            <a:pPr>
              <a:defRPr/>
            </a:pPr>
            <a:endParaRPr lang="en-US" altLang="en-US" sz="200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2012968-BE4D-426E-A757-D4B66C2CC6D6}" type="slidenum">
              <a:rPr lang="en-US" altLang="en-US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33D244E7-4A97-41C5-8E18-E407CE07EA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5871570"/>
              </p:ext>
            </p:extLst>
          </p:nvPr>
        </p:nvGraphicFramePr>
        <p:xfrm>
          <a:off x="526085" y="450700"/>
          <a:ext cx="8068153" cy="539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1695">
                  <a:extLst>
                    <a:ext uri="{9D8B030D-6E8A-4147-A177-3AD203B41FA5}">
                      <a16:colId xmlns:a16="http://schemas.microsoft.com/office/drawing/2014/main" val="1562399676"/>
                    </a:ext>
                  </a:extLst>
                </a:gridCol>
                <a:gridCol w="3207074">
                  <a:extLst>
                    <a:ext uri="{9D8B030D-6E8A-4147-A177-3AD203B41FA5}">
                      <a16:colId xmlns:a16="http://schemas.microsoft.com/office/drawing/2014/main" val="606007598"/>
                    </a:ext>
                  </a:extLst>
                </a:gridCol>
                <a:gridCol w="2689384">
                  <a:extLst>
                    <a:ext uri="{9D8B030D-6E8A-4147-A177-3AD203B41FA5}">
                      <a16:colId xmlns:a16="http://schemas.microsoft.com/office/drawing/2014/main" val="1978055928"/>
                    </a:ext>
                  </a:extLst>
                </a:gridCol>
              </a:tblGrid>
              <a:tr h="325255">
                <a:tc>
                  <a:txBody>
                    <a:bodyPr/>
                    <a:lstStyle/>
                    <a:p>
                      <a:r>
                        <a:rPr lang="en-US" dirty="0"/>
                        <a:t>Connector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Data Connection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Nice to Have/ Must Have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1159979"/>
                  </a:ext>
                </a:extLst>
              </a:tr>
              <a:tr h="325255">
                <a:tc>
                  <a:txBody>
                    <a:bodyPr/>
                    <a:lstStyle/>
                    <a:p>
                      <a:r>
                        <a:rPr lang="en-US" sz="1600" dirty="0"/>
                        <a:t>Oracle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CIW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Must Have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8673614"/>
                  </a:ext>
                </a:extLst>
              </a:tr>
              <a:tr h="325255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i="0" u="none" strike="noStrike" noProof="0" smtClean="0">
                          <a:latin typeface="+mn-lt"/>
                        </a:rPr>
                        <a:t>Excel, Access, Text Files, CSV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Must Have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6837000"/>
                  </a:ext>
                </a:extLst>
              </a:tr>
              <a:tr h="325255"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600" b="0" i="0" u="none" strike="noStrike" noProof="0" dirty="0">
                          <a:latin typeface="Calibri"/>
                        </a:rPr>
                        <a:t>Google Analytics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600" b="0" i="0" u="none" strike="noStrike" noProof="0" dirty="0" smtClean="0">
                          <a:latin typeface="Calibri"/>
                        </a:rPr>
                        <a:t>UIS</a:t>
                      </a:r>
                      <a:r>
                        <a:rPr lang="en-US" sz="1600" b="0" i="0" u="none" strike="noStrike" baseline="0" noProof="0" dirty="0" smtClean="0">
                          <a:latin typeface="Calibri"/>
                        </a:rPr>
                        <a:t> will investigate…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9135775"/>
                  </a:ext>
                </a:extLst>
              </a:tr>
              <a:tr h="325255"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600" b="0" i="0" u="none" strike="noStrike" noProof="0" dirty="0">
                          <a:latin typeface="+mn-lt"/>
                        </a:rPr>
                        <a:t>Web Data Connector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Must Have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1799052"/>
                  </a:ext>
                </a:extLst>
              </a:tr>
              <a:tr h="325255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600" dirty="0"/>
                        <a:t>Relational Databases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600" b="0" i="0" u="none" strike="noStrike" noProof="0" dirty="0">
                          <a:latin typeface="+mn-lt"/>
                        </a:rPr>
                        <a:t>MySQL  ??? </a:t>
                      </a:r>
                      <a:endParaRPr lang="en-US" sz="1600" b="0" i="0" u="none" strike="noStrike" noProof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/>
                        <a:t>Nice to Have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6807847"/>
                  </a:ext>
                </a:extLst>
              </a:tr>
              <a:tr h="325254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600" b="0" i="0" u="none" strike="noStrike" noProof="0" dirty="0">
                          <a:latin typeface="Calibri"/>
                        </a:rPr>
                        <a:t>PostgreSQL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600" b="0" i="0" u="none" strike="noStrike" noProof="0" dirty="0">
                          <a:latin typeface="+mn-lt"/>
                        </a:rPr>
                        <a:t>Tableau Internal Database(Audit)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dirty="0"/>
                        <a:t>Must Have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3694451"/>
                  </a:ext>
                </a:extLst>
              </a:tr>
              <a:tr h="325255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600" dirty="0"/>
                        <a:t>AWS Databases/Source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600" b="0" i="0" u="none" strike="noStrike" noProof="0" dirty="0">
                          <a:latin typeface="Calibri"/>
                        </a:rPr>
                        <a:t>ODA Lake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600" b="0" i="0" u="none" strike="noStrike" noProof="0" dirty="0">
                          <a:latin typeface="Calibri"/>
                        </a:rPr>
                        <a:t>Must Have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6418690"/>
                  </a:ext>
                </a:extLst>
              </a:tr>
              <a:tr h="325255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600" err="1"/>
                        <a:t>Exasol</a:t>
                      </a:r>
                      <a:endParaRPr lang="en-US" sz="1600" dirty="0" err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600" b="0" i="0" u="none" strike="noStrike" noProof="0" dirty="0">
                          <a:latin typeface="Calibri"/>
                        </a:rPr>
                        <a:t>Denver OIT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600" b="0" i="0" u="none" strike="noStrike" noProof="0" dirty="0">
                          <a:latin typeface="Calibri"/>
                        </a:rPr>
                        <a:t>Must Have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6445539"/>
                  </a:ext>
                </a:extLst>
              </a:tr>
              <a:tr h="325255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600" dirty="0"/>
                        <a:t>GCP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600" b="0" i="0" u="none" strike="noStrike" noProof="0" dirty="0">
                          <a:latin typeface="Calibri"/>
                        </a:rPr>
                        <a:t>Google Big Query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600" b="0" i="0" u="none" strike="noStrike" noProof="0">
                          <a:latin typeface="Calibri"/>
                        </a:rPr>
                        <a:t>Must Have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4733789"/>
                  </a:ext>
                </a:extLst>
              </a:tr>
              <a:tr h="325254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600" dirty="0"/>
                        <a:t>Salesforce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600" b="0" i="0" u="none" strike="noStrike" noProof="0" smtClean="0">
                          <a:latin typeface="Calibri"/>
                        </a:rPr>
                        <a:t>Salesforce </a:t>
                      </a:r>
                      <a:endParaRPr lang="en-US" sz="1600" b="0" i="0" u="none" strike="noStrike" noProof="0"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600" b="0" i="0" u="none" strike="noStrike" noProof="0" dirty="0">
                          <a:latin typeface="Calibri"/>
                        </a:rPr>
                        <a:t>Must Have?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5636575"/>
                  </a:ext>
                </a:extLst>
              </a:tr>
              <a:tr h="325254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600"/>
                        <a:t>Statistical File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600" b="0" i="0" u="none" strike="noStrike" noProof="0">
                          <a:latin typeface="Calibri"/>
                        </a:rPr>
                        <a:t>SAS</a:t>
                      </a:r>
                      <a:endParaRPr lang="en-US" sz="1600" b="0" i="0" u="none" strike="noStrike" noProof="0" dirty="0"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600" b="0" i="0" u="none" strike="noStrike" noProof="0">
                          <a:latin typeface="Calibri"/>
                        </a:rPr>
                        <a:t>Must Have</a:t>
                      </a:r>
                      <a:endParaRPr lang="en-US" sz="1600" b="0" i="0" u="none" strike="noStrike" noProof="0" dirty="0">
                        <a:latin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8165773"/>
                  </a:ext>
                </a:extLst>
              </a:tr>
              <a:tr h="325255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600" dirty="0"/>
                        <a:t>JDBC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600" dirty="0"/>
                        <a:t>??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Nice to Have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3125063"/>
                  </a:ext>
                </a:extLst>
              </a:tr>
              <a:tr h="325255"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600" b="0" i="0" u="none" strike="noStrike" noProof="0" smtClean="0">
                          <a:latin typeface="Calibri"/>
                        </a:rPr>
                        <a:t>Google Sheets/smart sheets 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600" b="0" i="0" u="none" strike="noStrike" noProof="0" dirty="0">
                          <a:latin typeface="Calibri"/>
                        </a:rPr>
                        <a:t>Must Have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1565441"/>
                  </a:ext>
                </a:extLst>
              </a:tr>
              <a:tr h="325255"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600" b="0" i="0" u="none" strike="noStrike" noProof="0" dirty="0">
                          <a:latin typeface="+mn-lt"/>
                        </a:rPr>
                        <a:t>Python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Nice to Have?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1075096"/>
                  </a:ext>
                </a:extLst>
              </a:tr>
              <a:tr h="325255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Axiom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Nice to Have?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40294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19328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308406"/>
            <a:ext cx="8229600" cy="811645"/>
          </a:xfrm>
        </p:spPr>
        <p:txBody>
          <a:bodyPr/>
          <a:lstStyle/>
          <a:p>
            <a:r>
              <a:rPr lang="en-US" sz="3600" dirty="0" smtClean="0">
                <a:solidFill>
                  <a:srgbClr val="0070C0"/>
                </a:solidFill>
              </a:rPr>
              <a:t>Data Connections: Discussion</a:t>
            </a:r>
            <a:endParaRPr lang="en-US" altLang="en-US" sz="3600" dirty="0">
              <a:solidFill>
                <a:srgbClr val="0070C0"/>
              </a:solidFill>
            </a:endParaRPr>
          </a:p>
        </p:txBody>
      </p:sp>
      <p:sp>
        <p:nvSpPr>
          <p:cNvPr id="16387" name="Text Placeholder 2">
            <a:extLst>
              <a:ext uri="{FF2B5EF4-FFF2-40B4-BE49-F238E27FC236}">
                <a16:creationId xmlns:a16="http://schemas.microsoft.com/office/drawing/2014/main" id="{BD820964-698C-435D-B02F-491E306A7AD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07700" y="1120381"/>
            <a:ext cx="8229600" cy="4275138"/>
          </a:xfrm>
        </p:spPr>
        <p:txBody>
          <a:bodyPr/>
          <a:lstStyle/>
          <a:p>
            <a:pPr marL="457200" lvl="1" indent="0">
              <a:buFont typeface="Arial" panose="020B0604020202020204" pitchFamily="34" charset="0"/>
              <a:buNone/>
              <a:defRPr/>
            </a:pPr>
            <a:endParaRPr lang="en-US" altLang="en-US" sz="2400"/>
          </a:p>
          <a:p>
            <a:pPr>
              <a:defRPr/>
            </a:pPr>
            <a:endParaRPr lang="en-US" altLang="en-US" sz="2000"/>
          </a:p>
          <a:p>
            <a:pPr>
              <a:defRPr/>
            </a:pPr>
            <a:endParaRPr lang="en-US" altLang="en-US" sz="200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2012968-BE4D-426E-A757-D4B66C2CC6D6}" type="slidenum">
              <a:rPr lang="en-US" altLang="en-US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82A452D-E80D-4966-BF00-6BA696CCB034}"/>
              </a:ext>
            </a:extLst>
          </p:cNvPr>
          <p:cNvSpPr txBox="1"/>
          <p:nvPr/>
        </p:nvSpPr>
        <p:spPr>
          <a:xfrm>
            <a:off x="507700" y="1162021"/>
            <a:ext cx="8361918" cy="480131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n-US" sz="2400" dirty="0">
                <a:latin typeface="+mn-lt"/>
                <a:cs typeface="Calibri"/>
              </a:rPr>
              <a:t>Salesforce: </a:t>
            </a:r>
            <a:r>
              <a:rPr lang="en-US" sz="2400" b="1" dirty="0">
                <a:latin typeface="+mn-lt"/>
                <a:cs typeface="Calibri"/>
              </a:rPr>
              <a:t>Robert</a:t>
            </a:r>
            <a:r>
              <a:rPr lang="en-US" sz="2400" dirty="0">
                <a:latin typeface="+mn-lt"/>
                <a:cs typeface="Calibri"/>
              </a:rPr>
              <a:t> thinks this is a nice to have from Boulder – he will confirm.  </a:t>
            </a:r>
            <a:r>
              <a:rPr lang="en-US" sz="2400" b="1" dirty="0" smtClean="0">
                <a:latin typeface="+mn-lt"/>
                <a:cs typeface="Calibri"/>
              </a:rPr>
              <a:t>UIS</a:t>
            </a:r>
            <a:r>
              <a:rPr lang="en-US" sz="2400" dirty="0" smtClean="0">
                <a:latin typeface="+mn-lt"/>
                <a:cs typeface="Calibri"/>
              </a:rPr>
              <a:t>  will </a:t>
            </a:r>
            <a:r>
              <a:rPr lang="en-US" sz="2400" dirty="0">
                <a:latin typeface="+mn-lt"/>
                <a:cs typeface="Calibri"/>
              </a:rPr>
              <a:t>triple check with </a:t>
            </a:r>
            <a:r>
              <a:rPr lang="en-US" sz="2400" dirty="0" err="1" smtClean="0">
                <a:latin typeface="+mn-lt"/>
                <a:cs typeface="Calibri"/>
              </a:rPr>
              <a:t>Jue</a:t>
            </a:r>
            <a:r>
              <a:rPr lang="en-US" sz="2400" dirty="0">
                <a:latin typeface="+mn-lt"/>
                <a:cs typeface="Calibri"/>
              </a:rPr>
              <a:t> </a:t>
            </a:r>
            <a:r>
              <a:rPr lang="en-US" sz="2400" dirty="0" smtClean="0">
                <a:latin typeface="+mn-lt"/>
                <a:cs typeface="Calibri"/>
              </a:rPr>
              <a:t>from </a:t>
            </a:r>
            <a:r>
              <a:rPr lang="en-US" sz="2400" smtClean="0">
                <a:latin typeface="+mn-lt"/>
                <a:cs typeface="Calibri"/>
              </a:rPr>
              <a:t>Health Compass</a:t>
            </a:r>
            <a:endParaRPr lang="en-US" sz="2400" dirty="0">
              <a:latin typeface="+mn-lt"/>
              <a:cs typeface="Calibri"/>
            </a:endParaRPr>
          </a:p>
          <a:p>
            <a:pPr marL="285750" indent="-285750" algn="just">
              <a:buFont typeface="Arial"/>
              <a:buChar char="•"/>
            </a:pPr>
            <a:r>
              <a:rPr lang="en-US" sz="2400" dirty="0" err="1">
                <a:latin typeface="+mn-lt"/>
                <a:cs typeface="Calibri"/>
              </a:rPr>
              <a:t>Dalan</a:t>
            </a:r>
            <a:r>
              <a:rPr lang="en-US" sz="2400" dirty="0">
                <a:latin typeface="+mn-lt"/>
                <a:cs typeface="Calibri"/>
              </a:rPr>
              <a:t> confirmed Google </a:t>
            </a:r>
            <a:r>
              <a:rPr lang="en-US" sz="2400" dirty="0" smtClean="0">
                <a:latin typeface="+mn-lt"/>
                <a:cs typeface="Calibri"/>
              </a:rPr>
              <a:t>Analytics is must have.</a:t>
            </a:r>
            <a:endParaRPr lang="en-US" sz="2400" dirty="0">
              <a:latin typeface="+mn-lt"/>
              <a:cs typeface="Calibri"/>
            </a:endParaRPr>
          </a:p>
          <a:p>
            <a:pPr marL="285750" indent="-285750" algn="just">
              <a:buFont typeface="Arial"/>
              <a:buChar char="•"/>
            </a:pPr>
            <a:r>
              <a:rPr lang="en-US" sz="2400" dirty="0" smtClean="0">
                <a:latin typeface="+mn-lt"/>
                <a:cs typeface="Calibri"/>
              </a:rPr>
              <a:t>Need </a:t>
            </a:r>
            <a:r>
              <a:rPr lang="en-US" sz="2400" dirty="0">
                <a:latin typeface="+mn-lt"/>
                <a:cs typeface="Calibri"/>
              </a:rPr>
              <a:t>to add SQL and Amazon </a:t>
            </a:r>
            <a:r>
              <a:rPr lang="en-US" sz="2400" dirty="0" err="1">
                <a:latin typeface="+mn-lt"/>
                <a:cs typeface="Calibri"/>
              </a:rPr>
              <a:t>RedShift</a:t>
            </a:r>
            <a:r>
              <a:rPr lang="en-US" sz="2400" dirty="0">
                <a:latin typeface="+mn-lt"/>
                <a:cs typeface="Calibri"/>
              </a:rPr>
              <a:t> (for Canvas). </a:t>
            </a:r>
            <a:r>
              <a:rPr lang="en-US" sz="2400" dirty="0" smtClean="0">
                <a:latin typeface="+mn-lt"/>
                <a:cs typeface="Calibri"/>
              </a:rPr>
              <a:t>Add </a:t>
            </a:r>
            <a:r>
              <a:rPr lang="en-US" sz="2400" dirty="0" err="1">
                <a:latin typeface="+mn-lt"/>
                <a:cs typeface="Calibri"/>
              </a:rPr>
              <a:t>SmartSheet</a:t>
            </a:r>
            <a:r>
              <a:rPr lang="en-US" sz="2400" dirty="0">
                <a:latin typeface="+mn-lt"/>
                <a:cs typeface="Calibri"/>
              </a:rPr>
              <a:t> as nice to have.</a:t>
            </a:r>
          </a:p>
          <a:p>
            <a:pPr marL="285750" indent="-285750" algn="just">
              <a:buFont typeface="Arial"/>
              <a:buChar char="•"/>
            </a:pPr>
            <a:r>
              <a:rPr lang="en-US" sz="2400" dirty="0" smtClean="0">
                <a:latin typeface="+mn-lt"/>
                <a:cs typeface="Calibri"/>
              </a:rPr>
              <a:t>UIS </a:t>
            </a:r>
            <a:r>
              <a:rPr lang="en-US" sz="2400" dirty="0">
                <a:latin typeface="+mn-lt"/>
                <a:cs typeface="Calibri"/>
              </a:rPr>
              <a:t>will ask for SQL database connections.  </a:t>
            </a:r>
            <a:r>
              <a:rPr lang="en-US" sz="2400" dirty="0" err="1">
                <a:latin typeface="+mn-lt"/>
                <a:cs typeface="Calibri"/>
              </a:rPr>
              <a:t>Dalan</a:t>
            </a:r>
            <a:r>
              <a:rPr lang="en-US" sz="2400" dirty="0">
                <a:latin typeface="+mn-lt"/>
                <a:cs typeface="Calibri"/>
              </a:rPr>
              <a:t> is confident that most (if not all) live on OIT servers</a:t>
            </a:r>
            <a:r>
              <a:rPr lang="en-US" sz="2400" dirty="0" smtClean="0">
                <a:latin typeface="+mn-lt"/>
                <a:cs typeface="Calibri"/>
              </a:rPr>
              <a:t>.</a:t>
            </a:r>
            <a:endParaRPr lang="en-US" sz="2400" dirty="0">
              <a:latin typeface="+mn-lt"/>
              <a:cs typeface="Calibri"/>
            </a:endParaRPr>
          </a:p>
          <a:p>
            <a:pPr marL="285750" indent="-285750" algn="just">
              <a:buFont typeface="Arial"/>
              <a:buChar char="•"/>
            </a:pPr>
            <a:r>
              <a:rPr lang="en-US" sz="2400" dirty="0">
                <a:latin typeface="+mn-lt"/>
                <a:cs typeface="Calibri"/>
              </a:rPr>
              <a:t>Tableau Prep (</a:t>
            </a:r>
            <a:r>
              <a:rPr lang="en-US" sz="2400" dirty="0" smtClean="0">
                <a:latin typeface="+mn-lt"/>
                <a:cs typeface="Calibri"/>
              </a:rPr>
              <a:t>Sasha - PSC).  </a:t>
            </a:r>
            <a:r>
              <a:rPr lang="en-US" sz="2400" dirty="0">
                <a:latin typeface="+mn-lt"/>
                <a:cs typeface="Calibri"/>
              </a:rPr>
              <a:t>Can be published within Tableau Flow, but depends on the data and data source.  Should be okay here but we’ll test prior to migration.</a:t>
            </a:r>
          </a:p>
          <a:p>
            <a:pPr marL="285750" indent="-285750" algn="just">
              <a:buFont typeface="Arial"/>
              <a:buChar char="•"/>
            </a:pPr>
            <a:endParaRPr lang="en-US" sz="2400" dirty="0">
              <a:latin typeface="+mn-lt"/>
              <a:cs typeface="Calibri"/>
            </a:endParaRPr>
          </a:p>
          <a:p>
            <a:pPr marL="285750" indent="-285750">
              <a:buFont typeface="Arial"/>
              <a:buChar char="•"/>
            </a:pP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69876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LongProperties xmlns="http://schemas.microsoft.com/office/2006/metadata/longProperties"/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DDE81414AD73F4EB0B19E284D5709A7" ma:contentTypeVersion="10" ma:contentTypeDescription="Create a new document." ma:contentTypeScope="" ma:versionID="8b4b2a1b98cbbd99af6ed29deb8492c2">
  <xsd:schema xmlns:xsd="http://www.w3.org/2001/XMLSchema" xmlns:xs="http://www.w3.org/2001/XMLSchema" xmlns:p="http://schemas.microsoft.com/office/2006/metadata/properties" xmlns:ns2="e94c055f-8d18-46b2-a707-3406f8dc1e70" xmlns:ns3="8fad453a-7105-4952-acea-858a283b9235" targetNamespace="http://schemas.microsoft.com/office/2006/metadata/properties" ma:root="true" ma:fieldsID="fc4685ba8f6ce8ca1a000a602ed9e4b9" ns2:_="" ns3:_="">
    <xsd:import namespace="e94c055f-8d18-46b2-a707-3406f8dc1e70"/>
    <xsd:import namespace="8fad453a-7105-4952-acea-858a283b923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4c055f-8d18-46b2-a707-3406f8dc1e7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ad453a-7105-4952-acea-858a283b923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1FB58F2-45A2-4895-BE2F-79A071E48093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6E4F8DBE-53A4-43F7-8B07-0A4C4227E8E9}">
  <ds:schemaRefs>
    <ds:schemaRef ds:uri="http://purl.org/dc/dcmitype/"/>
    <ds:schemaRef ds:uri="http://schemas.microsoft.com/office/2006/documentManagement/types"/>
    <ds:schemaRef ds:uri="8fad453a-7105-4952-acea-858a283b9235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e94c055f-8d18-46b2-a707-3406f8dc1e70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1CD9BE58-ADFE-4352-867F-32F1A20E7DAD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E9C9D20D-463E-4515-A1A7-4C398BEA92E9}">
  <ds:schemaRefs>
    <ds:schemaRef ds:uri="8fad453a-7105-4952-acea-858a283b9235"/>
    <ds:schemaRef ds:uri="e94c055f-8d18-46b2-a707-3406f8dc1e7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1173</TotalTime>
  <Words>741</Words>
  <Application>Microsoft Office PowerPoint</Application>
  <PresentationFormat>On-screen Show (4:3)</PresentationFormat>
  <Paragraphs>162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Office Theme</vt:lpstr>
      <vt:lpstr>Tableau Enterprise Stakeholder Update Meeting</vt:lpstr>
      <vt:lpstr>Agenda</vt:lpstr>
      <vt:lpstr>New UIS Team Member</vt:lpstr>
      <vt:lpstr>Project Status &amp; Timeline</vt:lpstr>
      <vt:lpstr>Mock Migration Observations</vt:lpstr>
      <vt:lpstr>Tableau Versions</vt:lpstr>
      <vt:lpstr>Data Connections</vt:lpstr>
      <vt:lpstr>Data Connections</vt:lpstr>
      <vt:lpstr>Data Connections: Discussion</vt:lpstr>
    </vt:vector>
  </TitlesOfParts>
  <Company>University of Colorado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UIS PowerPoint Template Black</dc:title>
  <dc:creator>University Communications</dc:creator>
  <cp:lastModifiedBy>cindy kraft</cp:lastModifiedBy>
  <cp:revision>23</cp:revision>
  <cp:lastPrinted>2017-11-30T15:29:32Z</cp:lastPrinted>
  <dcterms:created xsi:type="dcterms:W3CDTF">2011-01-12T21:29:23Z</dcterms:created>
  <dcterms:modified xsi:type="dcterms:W3CDTF">2021-07-13T16:35:21Z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Document</vt:lpwstr>
  </property>
  <property fmtid="{D5CDD505-2E9C-101B-9397-08002B2CF9AE}" pid="3" name="ContentTypeId">
    <vt:lpwstr>0x0101007DDE81414AD73F4EB0B19E284D5709A7</vt:lpwstr>
  </property>
</Properties>
</file>