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changesInfos/changesInfo1.xml" ContentType="application/vnd.ms-powerpoint.changesinfo+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48" r:id="rId5"/>
  </p:sldMasterIdLst>
  <p:notesMasterIdLst>
    <p:notesMasterId r:id="rId17"/>
  </p:notesMasterIdLst>
  <p:handoutMasterIdLst>
    <p:handoutMasterId r:id="rId18"/>
  </p:handoutMasterIdLst>
  <p:sldIdLst>
    <p:sldId id="283" r:id="rId6"/>
    <p:sldId id="411" r:id="rId7"/>
    <p:sldId id="451" r:id="rId8"/>
    <p:sldId id="476" r:id="rId9"/>
    <p:sldId id="453" r:id="rId10"/>
    <p:sldId id="477" r:id="rId11"/>
    <p:sldId id="472" r:id="rId12"/>
    <p:sldId id="463" r:id="rId13"/>
    <p:sldId id="473" r:id="rId14"/>
    <p:sldId id="474" r:id="rId15"/>
    <p:sldId id="475" r:id="rId16"/>
  </p:sldIdLst>
  <p:sldSz cx="9144000" cy="6858000" type="screen4x3"/>
  <p:notesSz cx="7010400" cy="9296400"/>
  <p:defaultTextStyle>
    <a:defPPr>
      <a:defRPr lang="en-US"/>
    </a:defPPr>
    <a:lvl1pPr algn="l" defTabSz="457200" rtl="0" eaLnBrk="0" fontAlgn="base" hangingPunct="0">
      <a:spcBef>
        <a:spcPct val="0"/>
      </a:spcBef>
      <a:spcAft>
        <a:spcPct val="0"/>
      </a:spcAft>
      <a:defRPr kern="1200">
        <a:solidFill>
          <a:schemeClr val="tx1"/>
        </a:solidFill>
        <a:latin typeface="Arial" panose="020B0604020202020204" pitchFamily="34" charset="0"/>
        <a:ea typeface="+mn-ea"/>
        <a:cs typeface="+mn-cs"/>
      </a:defRPr>
    </a:lvl1pPr>
    <a:lvl2pPr marL="457200" algn="l" defTabSz="457200"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defTabSz="457200"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defTabSz="457200"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defTabSz="457200"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9D60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6A7F34B-32E3-4BC9-BA0F-54E474E0D9BC}" v="130" dt="2021-05-21T21:19:27.796"/>
    <p1510:client id="{1FC611F7-BA38-4961-82A4-9E684388A438}" v="4" dt="2021-05-20T20:19:54.323"/>
    <p1510:client id="{F7189CD8-D3E3-434F-A9B2-66B7FFDDAC1A}" v="1563" dt="2021-05-21T16:31:24.402"/>
    <p1510:client id="{FCE54D3B-742C-4538-9F2D-DA3DDFA5811E}" v="746" dt="2021-05-20T20:10:33.748"/>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120" d="100"/>
          <a:sy n="120" d="100"/>
        </p:scale>
        <p:origin x="1360" y="5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handoutMaster" Target="handoutMasters/handoutMaster1.xml"/><Relationship Id="rId3" Type="http://schemas.openxmlformats.org/officeDocument/2006/relationships/customXml" Target="../customXml/item3.xml"/><Relationship Id="rId21" Type="http://schemas.openxmlformats.org/officeDocument/2006/relationships/theme" Target="theme/theme1.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microsoft.com/office/2015/10/relationships/revisionInfo" Target="revisionInfo.xml"/><Relationship Id="rId5" Type="http://schemas.openxmlformats.org/officeDocument/2006/relationships/slideMaster" Target="slideMasters/slideMaster1.xml"/><Relationship Id="rId15" Type="http://schemas.openxmlformats.org/officeDocument/2006/relationships/slide" Target="slides/slide10.xml"/><Relationship Id="rId23" Type="http://schemas.microsoft.com/office/2016/11/relationships/changesInfo" Target="changesInfos/changesInfo1.xml"/><Relationship Id="rId10" Type="http://schemas.openxmlformats.org/officeDocument/2006/relationships/slide" Target="slides/slide5.xml"/><Relationship Id="rId19" Type="http://schemas.openxmlformats.org/officeDocument/2006/relationships/presProps" Target="presProps.xml"/><Relationship Id="rId4" Type="http://schemas.openxmlformats.org/officeDocument/2006/relationships/customXml" Target="../customXml/item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Lisa Damboise" userId="ea7343d2-b009-4a26-b50f-801a319a608f" providerId="ADAL" clId="{1FC611F7-BA38-4961-82A4-9E684388A438}"/>
    <pc:docChg chg="custSel modSld">
      <pc:chgData name="Lisa Damboise" userId="ea7343d2-b009-4a26-b50f-801a319a608f" providerId="ADAL" clId="{1FC611F7-BA38-4961-82A4-9E684388A438}" dt="2021-05-20T20:22:52.036" v="944" actId="20577"/>
      <pc:docMkLst>
        <pc:docMk/>
      </pc:docMkLst>
      <pc:sldChg chg="modSp mod">
        <pc:chgData name="Lisa Damboise" userId="ea7343d2-b009-4a26-b50f-801a319a608f" providerId="ADAL" clId="{1FC611F7-BA38-4961-82A4-9E684388A438}" dt="2021-05-20T20:21:58.228" v="916" actId="20577"/>
        <pc:sldMkLst>
          <pc:docMk/>
          <pc:sldMk cId="1519495978" sldId="473"/>
        </pc:sldMkLst>
        <pc:spChg chg="mod">
          <ac:chgData name="Lisa Damboise" userId="ea7343d2-b009-4a26-b50f-801a319a608f" providerId="ADAL" clId="{1FC611F7-BA38-4961-82A4-9E684388A438}" dt="2021-05-20T20:21:58.228" v="916" actId="20577"/>
          <ac:spMkLst>
            <pc:docMk/>
            <pc:sldMk cId="1519495978" sldId="473"/>
            <ac:spMk id="2" creationId="{34DED534-5B07-4DEC-9C0E-A3EB4BC541DE}"/>
          </ac:spMkLst>
        </pc:spChg>
      </pc:sldChg>
      <pc:sldChg chg="modSp mod">
        <pc:chgData name="Lisa Damboise" userId="ea7343d2-b009-4a26-b50f-801a319a608f" providerId="ADAL" clId="{1FC611F7-BA38-4961-82A4-9E684388A438}" dt="2021-05-20T20:22:52.036" v="944" actId="20577"/>
        <pc:sldMkLst>
          <pc:docMk/>
          <pc:sldMk cId="3530386038" sldId="474"/>
        </pc:sldMkLst>
        <pc:spChg chg="mod">
          <ac:chgData name="Lisa Damboise" userId="ea7343d2-b009-4a26-b50f-801a319a608f" providerId="ADAL" clId="{1FC611F7-BA38-4961-82A4-9E684388A438}" dt="2021-05-20T20:16:43.947" v="504" actId="20577"/>
          <ac:spMkLst>
            <pc:docMk/>
            <pc:sldMk cId="3530386038" sldId="474"/>
            <ac:spMk id="2" creationId="{34DED534-5B07-4DEC-9C0E-A3EB4BC541DE}"/>
          </ac:spMkLst>
        </pc:spChg>
        <pc:graphicFrameChg chg="mod modGraphic">
          <ac:chgData name="Lisa Damboise" userId="ea7343d2-b009-4a26-b50f-801a319a608f" providerId="ADAL" clId="{1FC611F7-BA38-4961-82A4-9E684388A438}" dt="2021-05-20T20:22:52.036" v="944" actId="20577"/>
          <ac:graphicFrameMkLst>
            <pc:docMk/>
            <pc:sldMk cId="3530386038" sldId="474"/>
            <ac:graphicFrameMk id="3" creationId="{D2F4C414-EDA3-454B-B739-B0DF7A9CF3E6}"/>
          </ac:graphicFrameMkLst>
        </pc:graphicFrameChg>
      </pc:sldChg>
    </pc:docChg>
  </pc:docChgLst>
  <pc:docChgLst>
    <pc:chgData name="Lisa Damboise" userId="S::damboisel@cu.edu::ea7343d2-b009-4a26-b50f-801a319a608f" providerId="AD" clId="Web-{00000000-0000-0000-0000-000000000000}"/>
    <pc:docChg chg="modSld">
      <pc:chgData name="Lisa Damboise" userId="S::damboisel@cu.edu::ea7343d2-b009-4a26-b50f-801a319a608f" providerId="AD" clId="Web-{00000000-0000-0000-0000-000000000000}" dt="2021-02-26T18:38:19.313" v="193" actId="20577"/>
      <pc:docMkLst>
        <pc:docMk/>
      </pc:docMkLst>
      <pc:sldChg chg="addSp modSp">
        <pc:chgData name="Lisa Damboise" userId="S::damboisel@cu.edu::ea7343d2-b009-4a26-b50f-801a319a608f" providerId="AD" clId="Web-{00000000-0000-0000-0000-000000000000}" dt="2021-02-26T18:38:19.313" v="193" actId="20577"/>
        <pc:sldMkLst>
          <pc:docMk/>
          <pc:sldMk cId="559631676" sldId="455"/>
        </pc:sldMkLst>
        <pc:spChg chg="add mod">
          <ac:chgData name="Lisa Damboise" userId="S::damboisel@cu.edu::ea7343d2-b009-4a26-b50f-801a319a608f" providerId="AD" clId="Web-{00000000-0000-0000-0000-000000000000}" dt="2021-02-26T18:38:19.313" v="193" actId="20577"/>
          <ac:spMkLst>
            <pc:docMk/>
            <pc:sldMk cId="559631676" sldId="455"/>
            <ac:spMk id="2" creationId="{8C1F0690-A5DF-433C-A382-885DB66E0321}"/>
          </ac:spMkLst>
        </pc:spChg>
      </pc:sldChg>
    </pc:docChg>
  </pc:docChgLst>
  <pc:docChgLst>
    <pc:chgData name="Milap Sharma" userId="S::sharmam@cu.edu::31c8a216-2bdc-40d9-8ffb-1d8963c7f164" providerId="AD" clId="Web-{06A7F34B-32E3-4BC9-BA0F-54E474E0D9BC}"/>
    <pc:docChg chg="modSld">
      <pc:chgData name="Milap Sharma" userId="S::sharmam@cu.edu::31c8a216-2bdc-40d9-8ffb-1d8963c7f164" providerId="AD" clId="Web-{06A7F34B-32E3-4BC9-BA0F-54E474E0D9BC}" dt="2021-05-21T21:19:25.655" v="69" actId="20577"/>
      <pc:docMkLst>
        <pc:docMk/>
      </pc:docMkLst>
      <pc:sldChg chg="modSp">
        <pc:chgData name="Milap Sharma" userId="S::sharmam@cu.edu::31c8a216-2bdc-40d9-8ffb-1d8963c7f164" providerId="AD" clId="Web-{06A7F34B-32E3-4BC9-BA0F-54E474E0D9BC}" dt="2021-05-21T21:18:43.264" v="37" actId="20577"/>
        <pc:sldMkLst>
          <pc:docMk/>
          <pc:sldMk cId="3536564932" sldId="453"/>
        </pc:sldMkLst>
        <pc:spChg chg="mod">
          <ac:chgData name="Milap Sharma" userId="S::sharmam@cu.edu::31c8a216-2bdc-40d9-8ffb-1d8963c7f164" providerId="AD" clId="Web-{06A7F34B-32E3-4BC9-BA0F-54E474E0D9BC}" dt="2021-05-21T21:18:43.264" v="37" actId="20577"/>
          <ac:spMkLst>
            <pc:docMk/>
            <pc:sldMk cId="3536564932" sldId="453"/>
            <ac:spMk id="2" creationId="{34DED534-5B07-4DEC-9C0E-A3EB4BC541DE}"/>
          </ac:spMkLst>
        </pc:spChg>
      </pc:sldChg>
      <pc:sldChg chg="modSp">
        <pc:chgData name="Milap Sharma" userId="S::sharmam@cu.edu::31c8a216-2bdc-40d9-8ffb-1d8963c7f164" providerId="AD" clId="Web-{06A7F34B-32E3-4BC9-BA0F-54E474E0D9BC}" dt="2021-05-21T21:19:25.655" v="69" actId="20577"/>
        <pc:sldMkLst>
          <pc:docMk/>
          <pc:sldMk cId="1463046159" sldId="472"/>
        </pc:sldMkLst>
        <pc:spChg chg="mod">
          <ac:chgData name="Milap Sharma" userId="S::sharmam@cu.edu::31c8a216-2bdc-40d9-8ffb-1d8963c7f164" providerId="AD" clId="Web-{06A7F34B-32E3-4BC9-BA0F-54E474E0D9BC}" dt="2021-05-21T21:19:25.655" v="69" actId="20577"/>
          <ac:spMkLst>
            <pc:docMk/>
            <pc:sldMk cId="1463046159" sldId="472"/>
            <ac:spMk id="2" creationId="{34DED534-5B07-4DEC-9C0E-A3EB4BC541DE}"/>
          </ac:spMkLst>
        </pc:spChg>
      </pc:sldChg>
    </pc:docChg>
  </pc:docChgLst>
  <pc:docChgLst>
    <pc:chgData name="Elizabeth Rose Snow-Trenkle" userId="S::snow-trenklee@cu.edu::4515df67-12d9-425f-939e-3f1bdfdd375b" providerId="AD" clId="Web-{F7189CD8-D3E3-434F-A9B2-66B7FFDDAC1A}"/>
    <pc:docChg chg="modSld">
      <pc:chgData name="Elizabeth Rose Snow-Trenkle" userId="S::snow-trenklee@cu.edu::4515df67-12d9-425f-939e-3f1bdfdd375b" providerId="AD" clId="Web-{F7189CD8-D3E3-434F-A9B2-66B7FFDDAC1A}" dt="2021-05-21T16:31:18.839" v="818" actId="20577"/>
      <pc:docMkLst>
        <pc:docMk/>
      </pc:docMkLst>
      <pc:sldChg chg="modSp">
        <pc:chgData name="Elizabeth Rose Snow-Trenkle" userId="S::snow-trenklee@cu.edu::4515df67-12d9-425f-939e-3f1bdfdd375b" providerId="AD" clId="Web-{F7189CD8-D3E3-434F-A9B2-66B7FFDDAC1A}" dt="2021-05-21T16:25:04.528" v="647" actId="20577"/>
        <pc:sldMkLst>
          <pc:docMk/>
          <pc:sldMk cId="3536564932" sldId="453"/>
        </pc:sldMkLst>
        <pc:spChg chg="mod">
          <ac:chgData name="Elizabeth Rose Snow-Trenkle" userId="S::snow-trenklee@cu.edu::4515df67-12d9-425f-939e-3f1bdfdd375b" providerId="AD" clId="Web-{F7189CD8-D3E3-434F-A9B2-66B7FFDDAC1A}" dt="2021-05-21T16:25:04.528" v="647" actId="20577"/>
          <ac:spMkLst>
            <pc:docMk/>
            <pc:sldMk cId="3536564932" sldId="453"/>
            <ac:spMk id="2" creationId="{34DED534-5B07-4DEC-9C0E-A3EB4BC541DE}"/>
          </ac:spMkLst>
        </pc:spChg>
      </pc:sldChg>
      <pc:sldChg chg="modSp">
        <pc:chgData name="Elizabeth Rose Snow-Trenkle" userId="S::snow-trenklee@cu.edu::4515df67-12d9-425f-939e-3f1bdfdd375b" providerId="AD" clId="Web-{F7189CD8-D3E3-434F-A9B2-66B7FFDDAC1A}" dt="2021-05-21T16:31:18.839" v="818" actId="20577"/>
        <pc:sldMkLst>
          <pc:docMk/>
          <pc:sldMk cId="2466268283" sldId="463"/>
        </pc:sldMkLst>
        <pc:spChg chg="mod">
          <ac:chgData name="Elizabeth Rose Snow-Trenkle" userId="S::snow-trenklee@cu.edu::4515df67-12d9-425f-939e-3f1bdfdd375b" providerId="AD" clId="Web-{F7189CD8-D3E3-434F-A9B2-66B7FFDDAC1A}" dt="2021-05-21T16:31:18.839" v="818" actId="20577"/>
          <ac:spMkLst>
            <pc:docMk/>
            <pc:sldMk cId="2466268283" sldId="463"/>
            <ac:spMk id="2" creationId="{34DED534-5B07-4DEC-9C0E-A3EB4BC541DE}"/>
          </ac:spMkLst>
        </pc:spChg>
      </pc:sldChg>
    </pc:docChg>
  </pc:docChgLst>
  <pc:docChgLst>
    <pc:chgData name="Cindy Kraft" userId="S::kraft@cu.edu::9586d5b6-2105-4e1b-8f61-41b22df90b4c" providerId="AD" clId="Web-{183F5EA4-3948-4AA8-8C4D-4C6437F4D8F0}"/>
    <pc:docChg chg="modSld">
      <pc:chgData name="Cindy Kraft" userId="S::kraft@cu.edu::9586d5b6-2105-4e1b-8f61-41b22df90b4c" providerId="AD" clId="Web-{183F5EA4-3948-4AA8-8C4D-4C6437F4D8F0}" dt="2021-03-01T15:48:49.821" v="22" actId="1076"/>
      <pc:docMkLst>
        <pc:docMk/>
      </pc:docMkLst>
      <pc:sldChg chg="modSp">
        <pc:chgData name="Cindy Kraft" userId="S::kraft@cu.edu::9586d5b6-2105-4e1b-8f61-41b22df90b4c" providerId="AD" clId="Web-{183F5EA4-3948-4AA8-8C4D-4C6437F4D8F0}" dt="2021-03-01T15:42:44.476" v="15" actId="20577"/>
        <pc:sldMkLst>
          <pc:docMk/>
          <pc:sldMk cId="3032055890" sldId="411"/>
        </pc:sldMkLst>
        <pc:spChg chg="mod">
          <ac:chgData name="Cindy Kraft" userId="S::kraft@cu.edu::9586d5b6-2105-4e1b-8f61-41b22df90b4c" providerId="AD" clId="Web-{183F5EA4-3948-4AA8-8C4D-4C6437F4D8F0}" dt="2021-03-01T15:42:44.476" v="15" actId="20577"/>
          <ac:spMkLst>
            <pc:docMk/>
            <pc:sldMk cId="3032055890" sldId="411"/>
            <ac:spMk id="16387" creationId="{BD820964-698C-435D-B02F-491E306A7AD5}"/>
          </ac:spMkLst>
        </pc:spChg>
      </pc:sldChg>
      <pc:sldChg chg="modSp">
        <pc:chgData name="Cindy Kraft" userId="S::kraft@cu.edu::9586d5b6-2105-4e1b-8f61-41b22df90b4c" providerId="AD" clId="Web-{183F5EA4-3948-4AA8-8C4D-4C6437F4D8F0}" dt="2021-03-01T15:48:49.821" v="22" actId="1076"/>
        <pc:sldMkLst>
          <pc:docMk/>
          <pc:sldMk cId="2740225822" sldId="451"/>
        </pc:sldMkLst>
        <pc:spChg chg="mod">
          <ac:chgData name="Cindy Kraft" userId="S::kraft@cu.edu::9586d5b6-2105-4e1b-8f61-41b22df90b4c" providerId="AD" clId="Web-{183F5EA4-3948-4AA8-8C4D-4C6437F4D8F0}" dt="2021-03-01T15:48:49.821" v="22" actId="1076"/>
          <ac:spMkLst>
            <pc:docMk/>
            <pc:sldMk cId="2740225822" sldId="451"/>
            <ac:spMk id="16387" creationId="{BD820964-698C-435D-B02F-491E306A7AD5}"/>
          </ac:spMkLst>
        </pc:spChg>
      </pc:sldChg>
      <pc:sldChg chg="modSp">
        <pc:chgData name="Cindy Kraft" userId="S::kraft@cu.edu::9586d5b6-2105-4e1b-8f61-41b22df90b4c" providerId="AD" clId="Web-{183F5EA4-3948-4AA8-8C4D-4C6437F4D8F0}" dt="2021-03-01T15:46:48.711" v="21" actId="20577"/>
        <pc:sldMkLst>
          <pc:docMk/>
          <pc:sldMk cId="3354850626" sldId="454"/>
        </pc:sldMkLst>
        <pc:spChg chg="mod">
          <ac:chgData name="Cindy Kraft" userId="S::kraft@cu.edu::9586d5b6-2105-4e1b-8f61-41b22df90b4c" providerId="AD" clId="Web-{183F5EA4-3948-4AA8-8C4D-4C6437F4D8F0}" dt="2021-03-01T15:46:48.711" v="21" actId="20577"/>
          <ac:spMkLst>
            <pc:docMk/>
            <pc:sldMk cId="3354850626" sldId="454"/>
            <ac:spMk id="16386" creationId="{00000000-0000-0000-0000-000000000000}"/>
          </ac:spMkLst>
        </pc:spChg>
      </pc:sldChg>
    </pc:docChg>
  </pc:docChgLst>
  <pc:docChgLst>
    <pc:chgData name="Lisa Damboise" userId="S::damboisel@cu.edu::ea7343d2-b009-4a26-b50f-801a319a608f" providerId="AD" clId="Web-{DB47AFF0-FD7F-59D5-A844-E410EE3FA736}"/>
    <pc:docChg chg="modSld">
      <pc:chgData name="Lisa Damboise" userId="S::damboisel@cu.edu::ea7343d2-b009-4a26-b50f-801a319a608f" providerId="AD" clId="Web-{DB47AFF0-FD7F-59D5-A844-E410EE3FA736}" dt="2021-02-26T17:59:29.035" v="356" actId="14100"/>
      <pc:docMkLst>
        <pc:docMk/>
      </pc:docMkLst>
      <pc:sldChg chg="modSp">
        <pc:chgData name="Lisa Damboise" userId="S::damboisel@cu.edu::ea7343d2-b009-4a26-b50f-801a319a608f" providerId="AD" clId="Web-{DB47AFF0-FD7F-59D5-A844-E410EE3FA736}" dt="2021-02-26T17:50:03.738" v="9" actId="20577"/>
        <pc:sldMkLst>
          <pc:docMk/>
          <pc:sldMk cId="3032055890" sldId="411"/>
        </pc:sldMkLst>
        <pc:spChg chg="mod">
          <ac:chgData name="Lisa Damboise" userId="S::damboisel@cu.edu::ea7343d2-b009-4a26-b50f-801a319a608f" providerId="AD" clId="Web-{DB47AFF0-FD7F-59D5-A844-E410EE3FA736}" dt="2021-02-26T17:50:03.738" v="9" actId="20577"/>
          <ac:spMkLst>
            <pc:docMk/>
            <pc:sldMk cId="3032055890" sldId="411"/>
            <ac:spMk id="16387" creationId="{BD820964-698C-435D-B02F-491E306A7AD5}"/>
          </ac:spMkLst>
        </pc:spChg>
      </pc:sldChg>
      <pc:sldChg chg="modSp">
        <pc:chgData name="Lisa Damboise" userId="S::damboisel@cu.edu::ea7343d2-b009-4a26-b50f-801a319a608f" providerId="AD" clId="Web-{DB47AFF0-FD7F-59D5-A844-E410EE3FA736}" dt="2021-02-26T17:56:35.207" v="250" actId="20577"/>
        <pc:sldMkLst>
          <pc:docMk/>
          <pc:sldMk cId="3536564932" sldId="453"/>
        </pc:sldMkLst>
        <pc:spChg chg="mod">
          <ac:chgData name="Lisa Damboise" userId="S::damboisel@cu.edu::ea7343d2-b009-4a26-b50f-801a319a608f" providerId="AD" clId="Web-{DB47AFF0-FD7F-59D5-A844-E410EE3FA736}" dt="2021-02-26T17:56:35.207" v="250" actId="20577"/>
          <ac:spMkLst>
            <pc:docMk/>
            <pc:sldMk cId="3536564932" sldId="453"/>
            <ac:spMk id="2" creationId="{34DED534-5B07-4DEC-9C0E-A3EB4BC541DE}"/>
          </ac:spMkLst>
        </pc:spChg>
      </pc:sldChg>
      <pc:sldChg chg="addSp modSp">
        <pc:chgData name="Lisa Damboise" userId="S::damboisel@cu.edu::ea7343d2-b009-4a26-b50f-801a319a608f" providerId="AD" clId="Web-{DB47AFF0-FD7F-59D5-A844-E410EE3FA736}" dt="2021-02-26T17:59:29.035" v="356" actId="14100"/>
        <pc:sldMkLst>
          <pc:docMk/>
          <pc:sldMk cId="1068424203" sldId="456"/>
        </pc:sldMkLst>
        <pc:spChg chg="add mod">
          <ac:chgData name="Lisa Damboise" userId="S::damboisel@cu.edu::ea7343d2-b009-4a26-b50f-801a319a608f" providerId="AD" clId="Web-{DB47AFF0-FD7F-59D5-A844-E410EE3FA736}" dt="2021-02-26T17:59:24.426" v="355" actId="20577"/>
          <ac:spMkLst>
            <pc:docMk/>
            <pc:sldMk cId="1068424203" sldId="456"/>
            <ac:spMk id="3" creationId="{297F7868-8C99-4D55-9756-6AF0FAB98277}"/>
          </ac:spMkLst>
        </pc:spChg>
        <pc:spChg chg="mod">
          <ac:chgData name="Lisa Damboise" userId="S::damboisel@cu.edu::ea7343d2-b009-4a26-b50f-801a319a608f" providerId="AD" clId="Web-{DB47AFF0-FD7F-59D5-A844-E410EE3FA736}" dt="2021-02-26T17:59:29.035" v="356" actId="14100"/>
          <ac:spMkLst>
            <pc:docMk/>
            <pc:sldMk cId="1068424203" sldId="456"/>
            <ac:spMk id="16387" creationId="{BD820964-698C-435D-B02F-491E306A7AD5}"/>
          </ac:spMkLst>
        </pc:spChg>
        <pc:picChg chg="mod">
          <ac:chgData name="Lisa Damboise" userId="S::damboisel@cu.edu::ea7343d2-b009-4a26-b50f-801a319a608f" providerId="AD" clId="Web-{DB47AFF0-FD7F-59D5-A844-E410EE3FA736}" dt="2021-02-26T17:58:46.223" v="311" actId="14100"/>
          <ac:picMkLst>
            <pc:docMk/>
            <pc:sldMk cId="1068424203" sldId="456"/>
            <ac:picMk id="2" creationId="{27E58E5F-A35A-4AD6-A209-203BE1E0AC2E}"/>
          </ac:picMkLst>
        </pc:picChg>
      </pc:sldChg>
    </pc:docChg>
  </pc:docChgLst>
  <pc:docChgLst>
    <pc:chgData name="Lisa Damboise" userId="S::damboisel@cu.edu::ea7343d2-b009-4a26-b50f-801a319a608f" providerId="AD" clId="Web-{83B4FB68-7BA6-F4E1-7542-275F32D036BF}"/>
    <pc:docChg chg="modSld">
      <pc:chgData name="Lisa Damboise" userId="S::damboisel@cu.edu::ea7343d2-b009-4a26-b50f-801a319a608f" providerId="AD" clId="Web-{83B4FB68-7BA6-F4E1-7542-275F32D036BF}" dt="2021-02-25T19:58:55.829" v="10" actId="20577"/>
      <pc:docMkLst>
        <pc:docMk/>
      </pc:docMkLst>
      <pc:sldChg chg="modSp">
        <pc:chgData name="Lisa Damboise" userId="S::damboisel@cu.edu::ea7343d2-b009-4a26-b50f-801a319a608f" providerId="AD" clId="Web-{83B4FB68-7BA6-F4E1-7542-275F32D036BF}" dt="2021-02-25T19:58:55.829" v="10" actId="20577"/>
        <pc:sldMkLst>
          <pc:docMk/>
          <pc:sldMk cId="3032055890" sldId="411"/>
        </pc:sldMkLst>
        <pc:spChg chg="mod">
          <ac:chgData name="Lisa Damboise" userId="S::damboisel@cu.edu::ea7343d2-b009-4a26-b50f-801a319a608f" providerId="AD" clId="Web-{83B4FB68-7BA6-F4E1-7542-275F32D036BF}" dt="2021-02-25T19:58:55.829" v="10" actId="20577"/>
          <ac:spMkLst>
            <pc:docMk/>
            <pc:sldMk cId="3032055890" sldId="411"/>
            <ac:spMk id="16387" creationId="{BD820964-698C-435D-B02F-491E306A7AD5}"/>
          </ac:spMkLst>
        </pc:spChg>
      </pc:sldChg>
    </pc:docChg>
  </pc:docChgLst>
  <pc:docChgLst>
    <pc:chgData name="Cindy Kraft" userId="S::kraft@cu.edu::9586d5b6-2105-4e1b-8f61-41b22df90b4c" providerId="AD" clId="Web-{B19FABD9-EF62-4CD5-86B6-B5C49DBDE6E9}"/>
    <pc:docChg chg="addSld modSld">
      <pc:chgData name="Cindy Kraft" userId="S::kraft@cu.edu::9586d5b6-2105-4e1b-8f61-41b22df90b4c" providerId="AD" clId="Web-{B19FABD9-EF62-4CD5-86B6-B5C49DBDE6E9}" dt="2021-02-24T20:40:20.196" v="12" actId="20577"/>
      <pc:docMkLst>
        <pc:docMk/>
      </pc:docMkLst>
      <pc:sldChg chg="modSp add replId">
        <pc:chgData name="Cindy Kraft" userId="S::kraft@cu.edu::9586d5b6-2105-4e1b-8f61-41b22df90b4c" providerId="AD" clId="Web-{B19FABD9-EF62-4CD5-86B6-B5C49DBDE6E9}" dt="2021-02-24T20:40:20.196" v="12" actId="20577"/>
        <pc:sldMkLst>
          <pc:docMk/>
          <pc:sldMk cId="559631676" sldId="455"/>
        </pc:sldMkLst>
        <pc:spChg chg="mod">
          <ac:chgData name="Cindy Kraft" userId="S::kraft@cu.edu::9586d5b6-2105-4e1b-8f61-41b22df90b4c" providerId="AD" clId="Web-{B19FABD9-EF62-4CD5-86B6-B5C49DBDE6E9}" dt="2021-02-24T20:40:20.196" v="12" actId="20577"/>
          <ac:spMkLst>
            <pc:docMk/>
            <pc:sldMk cId="559631676" sldId="455"/>
            <ac:spMk id="16386" creationId="{00000000-0000-0000-0000-000000000000}"/>
          </ac:spMkLst>
        </pc:spChg>
      </pc:sldChg>
    </pc:docChg>
  </pc:docChgLst>
  <pc:docChgLst>
    <pc:chgData name="Lisa Damboise" userId="S::damboisel@cu.edu::ea7343d2-b009-4a26-b50f-801a319a608f" providerId="AD" clId="Web-{89CB3385-F73F-4A4A-B9E2-1D9679852C88}"/>
    <pc:docChg chg="modSld">
      <pc:chgData name="Lisa Damboise" userId="S::damboisel@cu.edu::ea7343d2-b009-4a26-b50f-801a319a608f" providerId="AD" clId="Web-{89CB3385-F73F-4A4A-B9E2-1D9679852C88}" dt="2021-04-05T19:23:00.969" v="24" actId="20577"/>
      <pc:docMkLst>
        <pc:docMk/>
      </pc:docMkLst>
      <pc:sldChg chg="modSp">
        <pc:chgData name="Lisa Damboise" userId="S::damboisel@cu.edu::ea7343d2-b009-4a26-b50f-801a319a608f" providerId="AD" clId="Web-{89CB3385-F73F-4A4A-B9E2-1D9679852C88}" dt="2021-04-05T19:23:00.969" v="24" actId="20577"/>
        <pc:sldMkLst>
          <pc:docMk/>
          <pc:sldMk cId="2448100068" sldId="459"/>
        </pc:sldMkLst>
        <pc:spChg chg="mod">
          <ac:chgData name="Lisa Damboise" userId="S::damboisel@cu.edu::ea7343d2-b009-4a26-b50f-801a319a608f" providerId="AD" clId="Web-{89CB3385-F73F-4A4A-B9E2-1D9679852C88}" dt="2021-04-05T19:23:00.969" v="24" actId="20577"/>
          <ac:spMkLst>
            <pc:docMk/>
            <pc:sldMk cId="2448100068" sldId="459"/>
            <ac:spMk id="3" creationId="{00000000-0000-0000-0000-000000000000}"/>
          </ac:spMkLst>
        </pc:spChg>
      </pc:sldChg>
    </pc:docChg>
  </pc:docChgLst>
  <pc:docChgLst>
    <pc:chgData name="Lisa Damboise" userId="S::damboisel@cu.edu::ea7343d2-b009-4a26-b50f-801a319a608f" providerId="AD" clId="Web-{0D07FF1A-220E-48F2-B7A6-CF6FB60C519F}"/>
    <pc:docChg chg="modSld">
      <pc:chgData name="Lisa Damboise" userId="S::damboisel@cu.edu::ea7343d2-b009-4a26-b50f-801a319a608f" providerId="AD" clId="Web-{0D07FF1A-220E-48F2-B7A6-CF6FB60C519F}" dt="2021-04-02T20:55:53.757" v="147" actId="20577"/>
      <pc:docMkLst>
        <pc:docMk/>
      </pc:docMkLst>
      <pc:sldChg chg="modSp">
        <pc:chgData name="Lisa Damboise" userId="S::damboisel@cu.edu::ea7343d2-b009-4a26-b50f-801a319a608f" providerId="AD" clId="Web-{0D07FF1A-220E-48F2-B7A6-CF6FB60C519F}" dt="2021-04-02T20:55:53.757" v="147" actId="20577"/>
        <pc:sldMkLst>
          <pc:docMk/>
          <pc:sldMk cId="3536564932" sldId="453"/>
        </pc:sldMkLst>
        <pc:spChg chg="mod">
          <ac:chgData name="Lisa Damboise" userId="S::damboisel@cu.edu::ea7343d2-b009-4a26-b50f-801a319a608f" providerId="AD" clId="Web-{0D07FF1A-220E-48F2-B7A6-CF6FB60C519F}" dt="2021-04-02T20:55:53.757" v="147" actId="20577"/>
          <ac:spMkLst>
            <pc:docMk/>
            <pc:sldMk cId="3536564932" sldId="453"/>
            <ac:spMk id="2" creationId="{34DED534-5B07-4DEC-9C0E-A3EB4BC541DE}"/>
          </ac:spMkLst>
        </pc:spChg>
      </pc:sldChg>
    </pc:docChg>
  </pc:docChgLst>
  <pc:docChgLst>
    <pc:chgData name="Lisa Damboise" userId="S::damboisel@cu.edu::ea7343d2-b009-4a26-b50f-801a319a608f" providerId="AD" clId="Web-{778C9C21-5D41-A290-C55E-E263E9B9F36C}"/>
    <pc:docChg chg="addSld modSld sldOrd">
      <pc:chgData name="Lisa Damboise" userId="S::damboisel@cu.edu::ea7343d2-b009-4a26-b50f-801a319a608f" providerId="AD" clId="Web-{778C9C21-5D41-A290-C55E-E263E9B9F36C}" dt="2021-02-26T17:41:16.172" v="29" actId="20577"/>
      <pc:docMkLst>
        <pc:docMk/>
      </pc:docMkLst>
      <pc:sldChg chg="modSp">
        <pc:chgData name="Lisa Damboise" userId="S::damboisel@cu.edu::ea7343d2-b009-4a26-b50f-801a319a608f" providerId="AD" clId="Web-{778C9C21-5D41-A290-C55E-E263E9B9F36C}" dt="2021-02-26T17:38:29.969" v="10" actId="20577"/>
        <pc:sldMkLst>
          <pc:docMk/>
          <pc:sldMk cId="3032055890" sldId="411"/>
        </pc:sldMkLst>
        <pc:spChg chg="mod">
          <ac:chgData name="Lisa Damboise" userId="S::damboisel@cu.edu::ea7343d2-b009-4a26-b50f-801a319a608f" providerId="AD" clId="Web-{778C9C21-5D41-A290-C55E-E263E9B9F36C}" dt="2021-02-26T17:38:29.969" v="10" actId="20577"/>
          <ac:spMkLst>
            <pc:docMk/>
            <pc:sldMk cId="3032055890" sldId="411"/>
            <ac:spMk id="16387" creationId="{BD820964-698C-435D-B02F-491E306A7AD5}"/>
          </ac:spMkLst>
        </pc:spChg>
      </pc:sldChg>
      <pc:sldChg chg="addSp modSp">
        <pc:chgData name="Lisa Damboise" userId="S::damboisel@cu.edu::ea7343d2-b009-4a26-b50f-801a319a608f" providerId="AD" clId="Web-{778C9C21-5D41-A290-C55E-E263E9B9F36C}" dt="2021-02-26T17:41:16.172" v="29" actId="20577"/>
        <pc:sldMkLst>
          <pc:docMk/>
          <pc:sldMk cId="3536564932" sldId="453"/>
        </pc:sldMkLst>
        <pc:spChg chg="add mod">
          <ac:chgData name="Lisa Damboise" userId="S::damboisel@cu.edu::ea7343d2-b009-4a26-b50f-801a319a608f" providerId="AD" clId="Web-{778C9C21-5D41-A290-C55E-E263E9B9F36C}" dt="2021-02-26T17:41:16.172" v="29" actId="20577"/>
          <ac:spMkLst>
            <pc:docMk/>
            <pc:sldMk cId="3536564932" sldId="453"/>
            <ac:spMk id="2" creationId="{34DED534-5B07-4DEC-9C0E-A3EB4BC541DE}"/>
          </ac:spMkLst>
        </pc:spChg>
      </pc:sldChg>
      <pc:sldChg chg="addSp modSp add ord replId">
        <pc:chgData name="Lisa Damboise" userId="S::damboisel@cu.edu::ea7343d2-b009-4a26-b50f-801a319a608f" providerId="AD" clId="Web-{778C9C21-5D41-A290-C55E-E263E9B9F36C}" dt="2021-02-26T17:38:42.391" v="11"/>
        <pc:sldMkLst>
          <pc:docMk/>
          <pc:sldMk cId="1068424203" sldId="456"/>
        </pc:sldMkLst>
        <pc:spChg chg="mod">
          <ac:chgData name="Lisa Damboise" userId="S::damboisel@cu.edu::ea7343d2-b009-4a26-b50f-801a319a608f" providerId="AD" clId="Web-{778C9C21-5D41-A290-C55E-E263E9B9F36C}" dt="2021-02-26T17:38:05.141" v="6" actId="20577"/>
          <ac:spMkLst>
            <pc:docMk/>
            <pc:sldMk cId="1068424203" sldId="456"/>
            <ac:spMk id="16386" creationId="{00000000-0000-0000-0000-000000000000}"/>
          </ac:spMkLst>
        </pc:spChg>
        <pc:picChg chg="add mod">
          <ac:chgData name="Lisa Damboise" userId="S::damboisel@cu.edu::ea7343d2-b009-4a26-b50f-801a319a608f" providerId="AD" clId="Web-{778C9C21-5D41-A290-C55E-E263E9B9F36C}" dt="2021-02-26T17:37:56.812" v="3" actId="14100"/>
          <ac:picMkLst>
            <pc:docMk/>
            <pc:sldMk cId="1068424203" sldId="456"/>
            <ac:picMk id="2" creationId="{27E58E5F-A35A-4AD6-A209-203BE1E0AC2E}"/>
          </ac:picMkLst>
        </pc:picChg>
      </pc:sldChg>
    </pc:docChg>
  </pc:docChgLst>
  <pc:docChgLst>
    <pc:chgData name="Lisa Damboise" userId="S::damboisel@cu.edu::ea7343d2-b009-4a26-b50f-801a319a608f" providerId="AD" clId="Web-{800F0E11-2BAB-4552-AB5B-0619E14FC8D2}"/>
    <pc:docChg chg="modSld">
      <pc:chgData name="Lisa Damboise" userId="S::damboisel@cu.edu::ea7343d2-b009-4a26-b50f-801a319a608f" providerId="AD" clId="Web-{800F0E11-2BAB-4552-AB5B-0619E14FC8D2}" dt="2021-04-05T19:07:00.132" v="5" actId="20577"/>
      <pc:docMkLst>
        <pc:docMk/>
      </pc:docMkLst>
      <pc:sldChg chg="modSp">
        <pc:chgData name="Lisa Damboise" userId="S::damboisel@cu.edu::ea7343d2-b009-4a26-b50f-801a319a608f" providerId="AD" clId="Web-{800F0E11-2BAB-4552-AB5B-0619E14FC8D2}" dt="2021-04-05T19:05:56.241" v="2" actId="20577"/>
        <pc:sldMkLst>
          <pc:docMk/>
          <pc:sldMk cId="2448100068" sldId="459"/>
        </pc:sldMkLst>
        <pc:spChg chg="mod">
          <ac:chgData name="Lisa Damboise" userId="S::damboisel@cu.edu::ea7343d2-b009-4a26-b50f-801a319a608f" providerId="AD" clId="Web-{800F0E11-2BAB-4552-AB5B-0619E14FC8D2}" dt="2021-04-05T19:05:56.241" v="2" actId="20577"/>
          <ac:spMkLst>
            <pc:docMk/>
            <pc:sldMk cId="2448100068" sldId="459"/>
            <ac:spMk id="2" creationId="{00000000-0000-0000-0000-000000000000}"/>
          </ac:spMkLst>
        </pc:spChg>
      </pc:sldChg>
      <pc:sldChg chg="modSp">
        <pc:chgData name="Lisa Damboise" userId="S::damboisel@cu.edu::ea7343d2-b009-4a26-b50f-801a319a608f" providerId="AD" clId="Web-{800F0E11-2BAB-4552-AB5B-0619E14FC8D2}" dt="2021-04-05T19:07:00.132" v="5" actId="20577"/>
        <pc:sldMkLst>
          <pc:docMk/>
          <pc:sldMk cId="2803205112" sldId="468"/>
        </pc:sldMkLst>
        <pc:spChg chg="mod">
          <ac:chgData name="Lisa Damboise" userId="S::damboisel@cu.edu::ea7343d2-b009-4a26-b50f-801a319a608f" providerId="AD" clId="Web-{800F0E11-2BAB-4552-AB5B-0619E14FC8D2}" dt="2021-04-05T19:07:00.132" v="5" actId="20577"/>
          <ac:spMkLst>
            <pc:docMk/>
            <pc:sldMk cId="2803205112" sldId="468"/>
            <ac:spMk id="2" creationId="{00000000-0000-0000-0000-000000000000}"/>
          </ac:spMkLst>
        </pc:spChg>
      </pc:sldChg>
    </pc:docChg>
  </pc:docChgLst>
  <pc:docChgLst>
    <pc:chgData name="Milap Sharma" userId="S::sharmam@cu.edu::31c8a216-2bdc-40d9-8ffb-1d8963c7f164" providerId="AD" clId="Web-{00000000-0000-0000-0000-000000000000}"/>
    <pc:docChg chg="modSld">
      <pc:chgData name="Milap Sharma" userId="S::sharmam@cu.edu::31c8a216-2bdc-40d9-8ffb-1d8963c7f164" providerId="AD" clId="Web-{00000000-0000-0000-0000-000000000000}" dt="2021-02-26T00:02:15.833" v="79" actId="20577"/>
      <pc:docMkLst>
        <pc:docMk/>
      </pc:docMkLst>
      <pc:sldChg chg="addSp delSp modSp">
        <pc:chgData name="Milap Sharma" userId="S::sharmam@cu.edu::31c8a216-2bdc-40d9-8ffb-1d8963c7f164" providerId="AD" clId="Web-{00000000-0000-0000-0000-000000000000}" dt="2021-02-26T00:02:15.833" v="79" actId="20577"/>
        <pc:sldMkLst>
          <pc:docMk/>
          <pc:sldMk cId="2004476561" sldId="452"/>
        </pc:sldMkLst>
        <pc:spChg chg="add mod">
          <ac:chgData name="Milap Sharma" userId="S::sharmam@cu.edu::31c8a216-2bdc-40d9-8ffb-1d8963c7f164" providerId="AD" clId="Web-{00000000-0000-0000-0000-000000000000}" dt="2021-02-26T00:02:15.833" v="79" actId="20577"/>
          <ac:spMkLst>
            <pc:docMk/>
            <pc:sldMk cId="2004476561" sldId="452"/>
            <ac:spMk id="2" creationId="{736BCDE0-ADF4-401E-96A0-B8C21738DC5F}"/>
          </ac:spMkLst>
        </pc:spChg>
        <pc:spChg chg="add del">
          <ac:chgData name="Milap Sharma" userId="S::sharmam@cu.edu::31c8a216-2bdc-40d9-8ffb-1d8963c7f164" providerId="AD" clId="Web-{00000000-0000-0000-0000-000000000000}" dt="2021-02-26T00:01:54.192" v="70"/>
          <ac:spMkLst>
            <pc:docMk/>
            <pc:sldMk cId="2004476561" sldId="452"/>
            <ac:spMk id="3" creationId="{B43894BC-3D87-4F67-9B54-24AABA138634}"/>
          </ac:spMkLst>
        </pc:spChg>
      </pc:sldChg>
    </pc:docChg>
  </pc:docChgLst>
  <pc:docChgLst>
    <pc:chgData name="Lisa Damboise" userId="S::damboisel@cu.edu::ea7343d2-b009-4a26-b50f-801a319a608f" providerId="AD" clId="Web-{FCE54D3B-742C-4538-9F2D-DA3DDFA5811E}"/>
    <pc:docChg chg="modSld">
      <pc:chgData name="Lisa Damboise" userId="S::damboisel@cu.edu::ea7343d2-b009-4a26-b50f-801a319a608f" providerId="AD" clId="Web-{FCE54D3B-742C-4538-9F2D-DA3DDFA5811E}" dt="2021-05-20T20:10:33.748" v="393"/>
      <pc:docMkLst>
        <pc:docMk/>
      </pc:docMkLst>
      <pc:sldChg chg="modSp">
        <pc:chgData name="Lisa Damboise" userId="S::damboisel@cu.edu::ea7343d2-b009-4a26-b50f-801a319a608f" providerId="AD" clId="Web-{FCE54D3B-742C-4538-9F2D-DA3DDFA5811E}" dt="2021-05-20T19:57:05.918" v="170" actId="20577"/>
        <pc:sldMkLst>
          <pc:docMk/>
          <pc:sldMk cId="1519495978" sldId="473"/>
        </pc:sldMkLst>
        <pc:spChg chg="mod">
          <ac:chgData name="Lisa Damboise" userId="S::damboisel@cu.edu::ea7343d2-b009-4a26-b50f-801a319a608f" providerId="AD" clId="Web-{FCE54D3B-742C-4538-9F2D-DA3DDFA5811E}" dt="2021-05-20T19:57:05.918" v="170" actId="20577"/>
          <ac:spMkLst>
            <pc:docMk/>
            <pc:sldMk cId="1519495978" sldId="473"/>
            <ac:spMk id="2" creationId="{34DED534-5B07-4DEC-9C0E-A3EB4BC541DE}"/>
          </ac:spMkLst>
        </pc:spChg>
      </pc:sldChg>
      <pc:sldChg chg="addSp modSp">
        <pc:chgData name="Lisa Damboise" userId="S::damboisel@cu.edu::ea7343d2-b009-4a26-b50f-801a319a608f" providerId="AD" clId="Web-{FCE54D3B-742C-4538-9F2D-DA3DDFA5811E}" dt="2021-05-20T20:10:33.748" v="393"/>
        <pc:sldMkLst>
          <pc:docMk/>
          <pc:sldMk cId="3530386038" sldId="474"/>
        </pc:sldMkLst>
        <pc:spChg chg="mod">
          <ac:chgData name="Lisa Damboise" userId="S::damboisel@cu.edu::ea7343d2-b009-4a26-b50f-801a319a608f" providerId="AD" clId="Web-{FCE54D3B-742C-4538-9F2D-DA3DDFA5811E}" dt="2021-05-20T20:10:33.654" v="392" actId="20577"/>
          <ac:spMkLst>
            <pc:docMk/>
            <pc:sldMk cId="3530386038" sldId="474"/>
            <ac:spMk id="2" creationId="{34DED534-5B07-4DEC-9C0E-A3EB4BC541DE}"/>
          </ac:spMkLst>
        </pc:spChg>
        <pc:graphicFrameChg chg="add">
          <ac:chgData name="Lisa Damboise" userId="S::damboisel@cu.edu::ea7343d2-b009-4a26-b50f-801a319a608f" providerId="AD" clId="Web-{FCE54D3B-742C-4538-9F2D-DA3DDFA5811E}" dt="2021-05-20T20:10:33.748" v="393"/>
          <ac:graphicFrameMkLst>
            <pc:docMk/>
            <pc:sldMk cId="3530386038" sldId="474"/>
            <ac:graphicFrameMk id="3" creationId="{D2F4C414-EDA3-454B-B739-B0DF7A9CF3E6}"/>
          </ac:graphicFrameMkLst>
        </pc:graphicFrameChg>
      </pc:sldChg>
      <pc:sldChg chg="modSp">
        <pc:chgData name="Lisa Damboise" userId="S::damboisel@cu.edu::ea7343d2-b009-4a26-b50f-801a319a608f" providerId="AD" clId="Web-{FCE54D3B-742C-4538-9F2D-DA3DDFA5811E}" dt="2021-05-20T20:06:25.310" v="268" actId="20577"/>
        <pc:sldMkLst>
          <pc:docMk/>
          <pc:sldMk cId="444294647" sldId="475"/>
        </pc:sldMkLst>
        <pc:spChg chg="mod">
          <ac:chgData name="Lisa Damboise" userId="S::damboisel@cu.edu::ea7343d2-b009-4a26-b50f-801a319a608f" providerId="AD" clId="Web-{FCE54D3B-742C-4538-9F2D-DA3DDFA5811E}" dt="2021-05-20T20:06:25.310" v="268" actId="20577"/>
          <ac:spMkLst>
            <pc:docMk/>
            <pc:sldMk cId="444294647" sldId="475"/>
            <ac:spMk id="2" creationId="{34DED534-5B07-4DEC-9C0E-A3EB4BC541DE}"/>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70338" y="0"/>
            <a:ext cx="3038475" cy="466725"/>
          </a:xfrm>
          <a:prstGeom prst="rect">
            <a:avLst/>
          </a:prstGeom>
        </p:spPr>
        <p:txBody>
          <a:bodyPr vert="horz" lIns="91440" tIns="45720" rIns="91440" bIns="45720" rtlCol="0"/>
          <a:lstStyle>
            <a:lvl1pPr algn="r">
              <a:defRPr sz="1200"/>
            </a:lvl1pPr>
          </a:lstStyle>
          <a:p>
            <a:fld id="{DFBFF02A-830D-4A9E-AFE5-F6E52F085F68}" type="datetimeFigureOut">
              <a:rPr lang="en-US" smtClean="0"/>
              <a:t>5/24/2021</a:t>
            </a:fld>
            <a:endParaRPr lang="en-US"/>
          </a:p>
        </p:txBody>
      </p:sp>
      <p:sp>
        <p:nvSpPr>
          <p:cNvPr id="4" name="Footer Placeholder 3"/>
          <p:cNvSpPr>
            <a:spLocks noGrp="1"/>
          </p:cNvSpPr>
          <p:nvPr>
            <p:ph type="ftr" sz="quarter" idx="2"/>
          </p:nvPr>
        </p:nvSpPr>
        <p:spPr>
          <a:xfrm>
            <a:off x="0" y="8829675"/>
            <a:ext cx="3038475" cy="466725"/>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70338" y="8829675"/>
            <a:ext cx="3038475" cy="466725"/>
          </a:xfrm>
          <a:prstGeom prst="rect">
            <a:avLst/>
          </a:prstGeom>
        </p:spPr>
        <p:txBody>
          <a:bodyPr vert="horz" lIns="91440" tIns="45720" rIns="91440" bIns="45720" rtlCol="0" anchor="b"/>
          <a:lstStyle>
            <a:lvl1pPr algn="r">
              <a:defRPr sz="1200"/>
            </a:lvl1pPr>
          </a:lstStyle>
          <a:p>
            <a:fld id="{A0C9E378-0F88-4EDB-9C6C-82713BAEB633}" type="slidenum">
              <a:rPr lang="en-US" smtClean="0"/>
              <a:t>‹#›</a:t>
            </a:fld>
            <a:endParaRPr lang="en-US"/>
          </a:p>
        </p:txBody>
      </p:sp>
    </p:spTree>
    <p:extLst>
      <p:ext uri="{BB962C8B-B14F-4D97-AF65-F5344CB8AC3E}">
        <p14:creationId xmlns:p14="http://schemas.microsoft.com/office/powerpoint/2010/main" val="131278510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9555928A-0D1D-4D65-8D6E-F0721C78D279}"/>
              </a:ext>
            </a:extLst>
          </p:cNvPr>
          <p:cNvSpPr>
            <a:spLocks noGrp="1"/>
          </p:cNvSpPr>
          <p:nvPr>
            <p:ph type="hdr" sz="quarter"/>
          </p:nvPr>
        </p:nvSpPr>
        <p:spPr>
          <a:xfrm>
            <a:off x="0" y="0"/>
            <a:ext cx="3037840" cy="466434"/>
          </a:xfrm>
          <a:prstGeom prst="rect">
            <a:avLst/>
          </a:prstGeom>
        </p:spPr>
        <p:txBody>
          <a:bodyPr vert="horz" lIns="93177" tIns="46589" rIns="93177" bIns="46589" rtlCol="0"/>
          <a:lstStyle>
            <a:lvl1pPr algn="l" eaLnBrk="1" hangingPunct="1">
              <a:defRPr sz="1200">
                <a:latin typeface="Arial" panose="020B0604020202020204" pitchFamily="34" charset="0"/>
              </a:defRPr>
            </a:lvl1pPr>
          </a:lstStyle>
          <a:p>
            <a:pPr>
              <a:defRPr/>
            </a:pPr>
            <a:endParaRPr lang="en-US"/>
          </a:p>
        </p:txBody>
      </p:sp>
      <p:sp>
        <p:nvSpPr>
          <p:cNvPr id="3" name="Date Placeholder 2">
            <a:extLst>
              <a:ext uri="{FF2B5EF4-FFF2-40B4-BE49-F238E27FC236}">
                <a16:creationId xmlns:a16="http://schemas.microsoft.com/office/drawing/2014/main" id="{4AD26CEB-5FDD-4756-A731-AADF19DDD67C}"/>
              </a:ext>
            </a:extLst>
          </p:cNvPr>
          <p:cNvSpPr>
            <a:spLocks noGrp="1"/>
          </p:cNvSpPr>
          <p:nvPr>
            <p:ph type="dt" idx="1"/>
          </p:nvPr>
        </p:nvSpPr>
        <p:spPr>
          <a:xfrm>
            <a:off x="3970938" y="0"/>
            <a:ext cx="3037840" cy="466434"/>
          </a:xfrm>
          <a:prstGeom prst="rect">
            <a:avLst/>
          </a:prstGeom>
        </p:spPr>
        <p:txBody>
          <a:bodyPr vert="horz" lIns="93177" tIns="46589" rIns="93177" bIns="46589" rtlCol="0"/>
          <a:lstStyle>
            <a:lvl1pPr algn="r" eaLnBrk="1" hangingPunct="1">
              <a:defRPr sz="1200">
                <a:latin typeface="Arial" panose="020B0604020202020204" pitchFamily="34" charset="0"/>
              </a:defRPr>
            </a:lvl1pPr>
          </a:lstStyle>
          <a:p>
            <a:pPr>
              <a:defRPr/>
            </a:pPr>
            <a:fld id="{B68E02A0-F0DF-4B25-AF43-F42AB8B6BA6F}" type="datetimeFigureOut">
              <a:rPr lang="en-US"/>
              <a:pPr>
                <a:defRPr/>
              </a:pPr>
              <a:t>5/24/2021</a:t>
            </a:fld>
            <a:endParaRPr lang="en-US"/>
          </a:p>
        </p:txBody>
      </p:sp>
      <p:sp>
        <p:nvSpPr>
          <p:cNvPr id="4" name="Slide Image Placeholder 3">
            <a:extLst>
              <a:ext uri="{FF2B5EF4-FFF2-40B4-BE49-F238E27FC236}">
                <a16:creationId xmlns:a16="http://schemas.microsoft.com/office/drawing/2014/main" id="{CDEA7DD8-B6AD-4CBB-AAC4-6FB5AA813911}"/>
              </a:ext>
            </a:extLst>
          </p:cNvPr>
          <p:cNvSpPr>
            <a:spLocks noGrp="1" noRot="1" noChangeAspect="1"/>
          </p:cNvSpPr>
          <p:nvPr>
            <p:ph type="sldImg" idx="2"/>
          </p:nvPr>
        </p:nvSpPr>
        <p:spPr>
          <a:xfrm>
            <a:off x="1414463" y="1162050"/>
            <a:ext cx="4181475" cy="3136900"/>
          </a:xfrm>
          <a:prstGeom prst="rect">
            <a:avLst/>
          </a:prstGeom>
          <a:noFill/>
          <a:ln w="12700">
            <a:solidFill>
              <a:prstClr val="black"/>
            </a:solidFill>
          </a:ln>
        </p:spPr>
        <p:txBody>
          <a:bodyPr vert="horz" lIns="93177" tIns="46589" rIns="93177" bIns="46589" rtlCol="0" anchor="ctr"/>
          <a:lstStyle/>
          <a:p>
            <a:pPr lvl="0"/>
            <a:endParaRPr lang="en-US" noProof="0"/>
          </a:p>
        </p:txBody>
      </p:sp>
      <p:sp>
        <p:nvSpPr>
          <p:cNvPr id="5" name="Notes Placeholder 4">
            <a:extLst>
              <a:ext uri="{FF2B5EF4-FFF2-40B4-BE49-F238E27FC236}">
                <a16:creationId xmlns:a16="http://schemas.microsoft.com/office/drawing/2014/main" id="{055A6A7C-E568-4370-A314-9ABB44DDA66C}"/>
              </a:ext>
            </a:extLst>
          </p:cNvPr>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a:extLst>
              <a:ext uri="{FF2B5EF4-FFF2-40B4-BE49-F238E27FC236}">
                <a16:creationId xmlns:a16="http://schemas.microsoft.com/office/drawing/2014/main" id="{D1DF4F65-6A0C-468A-89D8-40D40EF437FD}"/>
              </a:ext>
            </a:extLst>
          </p:cNvPr>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eaLnBrk="1" hangingPunct="1">
              <a:defRPr sz="1200">
                <a:latin typeface="Arial" panose="020B0604020202020204" pitchFamily="34" charset="0"/>
              </a:defRPr>
            </a:lvl1pPr>
          </a:lstStyle>
          <a:p>
            <a:pPr>
              <a:defRPr/>
            </a:pPr>
            <a:endParaRPr lang="en-US"/>
          </a:p>
        </p:txBody>
      </p:sp>
      <p:sp>
        <p:nvSpPr>
          <p:cNvPr id="7" name="Slide Number Placeholder 6">
            <a:extLst>
              <a:ext uri="{FF2B5EF4-FFF2-40B4-BE49-F238E27FC236}">
                <a16:creationId xmlns:a16="http://schemas.microsoft.com/office/drawing/2014/main" id="{829419AA-6A1E-4801-8BC0-110F225D5471}"/>
              </a:ext>
            </a:extLst>
          </p:cNvPr>
          <p:cNvSpPr>
            <a:spLocks noGrp="1"/>
          </p:cNvSpPr>
          <p:nvPr>
            <p:ph type="sldNum" sz="quarter" idx="5"/>
          </p:nvPr>
        </p:nvSpPr>
        <p:spPr>
          <a:xfrm>
            <a:off x="3970938" y="8829967"/>
            <a:ext cx="3037840" cy="466433"/>
          </a:xfrm>
          <a:prstGeom prst="rect">
            <a:avLst/>
          </a:prstGeom>
        </p:spPr>
        <p:txBody>
          <a:bodyPr vert="horz" wrap="square" lIns="93177" tIns="46589" rIns="93177" bIns="46589" numCol="1" anchor="b" anchorCtr="0" compatLnSpc="1">
            <a:prstTxWarp prst="textNoShape">
              <a:avLst/>
            </a:prstTxWarp>
          </a:bodyPr>
          <a:lstStyle>
            <a:lvl1pPr algn="r" eaLnBrk="1" hangingPunct="1">
              <a:defRPr sz="1200"/>
            </a:lvl1pPr>
          </a:lstStyle>
          <a:p>
            <a:pPr>
              <a:defRPr/>
            </a:pPr>
            <a:fld id="{96E76291-6052-4E7D-A050-F7B22A7D6CAA}"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741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a:p>
        </p:txBody>
      </p:sp>
      <p:sp>
        <p:nvSpPr>
          <p:cNvPr id="1741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57066" indent="-291179">
              <a:defRPr>
                <a:solidFill>
                  <a:schemeClr val="tx1"/>
                </a:solidFill>
                <a:latin typeface="Arial" panose="020B0604020202020204" pitchFamily="34" charset="0"/>
              </a:defRPr>
            </a:lvl2pPr>
            <a:lvl3pPr marL="1164717" indent="-232943">
              <a:defRPr>
                <a:solidFill>
                  <a:schemeClr val="tx1"/>
                </a:solidFill>
                <a:latin typeface="Arial" panose="020B0604020202020204" pitchFamily="34" charset="0"/>
              </a:defRPr>
            </a:lvl3pPr>
            <a:lvl4pPr marL="1630604" indent="-232943">
              <a:defRPr>
                <a:solidFill>
                  <a:schemeClr val="tx1"/>
                </a:solidFill>
                <a:latin typeface="Arial" panose="020B0604020202020204" pitchFamily="34" charset="0"/>
              </a:defRPr>
            </a:lvl4pPr>
            <a:lvl5pPr marL="2096491" indent="-232943">
              <a:defRPr>
                <a:solidFill>
                  <a:schemeClr val="tx1"/>
                </a:solidFill>
                <a:latin typeface="Arial" panose="020B0604020202020204" pitchFamily="34" charset="0"/>
              </a:defRPr>
            </a:lvl5pPr>
            <a:lvl6pPr marL="2562377" indent="-232943" defTabSz="465887" eaLnBrk="0" fontAlgn="base" hangingPunct="0">
              <a:spcBef>
                <a:spcPct val="0"/>
              </a:spcBef>
              <a:spcAft>
                <a:spcPct val="0"/>
              </a:spcAft>
              <a:defRPr>
                <a:solidFill>
                  <a:schemeClr val="tx1"/>
                </a:solidFill>
                <a:latin typeface="Arial" panose="020B0604020202020204" pitchFamily="34" charset="0"/>
              </a:defRPr>
            </a:lvl6pPr>
            <a:lvl7pPr marL="3028264" indent="-232943" defTabSz="465887" eaLnBrk="0" fontAlgn="base" hangingPunct="0">
              <a:spcBef>
                <a:spcPct val="0"/>
              </a:spcBef>
              <a:spcAft>
                <a:spcPct val="0"/>
              </a:spcAft>
              <a:defRPr>
                <a:solidFill>
                  <a:schemeClr val="tx1"/>
                </a:solidFill>
                <a:latin typeface="Arial" panose="020B0604020202020204" pitchFamily="34" charset="0"/>
              </a:defRPr>
            </a:lvl7pPr>
            <a:lvl8pPr marL="3494151" indent="-232943" defTabSz="465887" eaLnBrk="0" fontAlgn="base" hangingPunct="0">
              <a:spcBef>
                <a:spcPct val="0"/>
              </a:spcBef>
              <a:spcAft>
                <a:spcPct val="0"/>
              </a:spcAft>
              <a:defRPr>
                <a:solidFill>
                  <a:schemeClr val="tx1"/>
                </a:solidFill>
                <a:latin typeface="Arial" panose="020B0604020202020204" pitchFamily="34" charset="0"/>
              </a:defRPr>
            </a:lvl8pPr>
            <a:lvl9pPr marL="3960038" indent="-232943" defTabSz="465887" eaLnBrk="0" fontAlgn="base" hangingPunct="0">
              <a:spcBef>
                <a:spcPct val="0"/>
              </a:spcBef>
              <a:spcAft>
                <a:spcPct val="0"/>
              </a:spcAft>
              <a:defRPr>
                <a:solidFill>
                  <a:schemeClr val="tx1"/>
                </a:solidFill>
                <a:latin typeface="Arial" panose="020B0604020202020204" pitchFamily="34" charset="0"/>
              </a:defRPr>
            </a:lvl9pPr>
          </a:lstStyle>
          <a:p>
            <a:fld id="{F168E53B-D899-46CD-8BD3-DA491A8F7EBD}" type="slidenum">
              <a:rPr lang="en-US" altLang="en-US" smtClean="0"/>
              <a:pPr/>
              <a:t>2</a:t>
            </a:fld>
            <a:endParaRPr lang="en-US" altLang="en-US"/>
          </a:p>
        </p:txBody>
      </p:sp>
    </p:spTree>
    <p:extLst>
      <p:ext uri="{BB962C8B-B14F-4D97-AF65-F5344CB8AC3E}">
        <p14:creationId xmlns:p14="http://schemas.microsoft.com/office/powerpoint/2010/main" val="85652208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741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a:p>
        </p:txBody>
      </p:sp>
      <p:sp>
        <p:nvSpPr>
          <p:cNvPr id="1741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57066" indent="-291179">
              <a:defRPr>
                <a:solidFill>
                  <a:schemeClr val="tx1"/>
                </a:solidFill>
                <a:latin typeface="Arial" panose="020B0604020202020204" pitchFamily="34" charset="0"/>
              </a:defRPr>
            </a:lvl2pPr>
            <a:lvl3pPr marL="1164717" indent="-232943">
              <a:defRPr>
                <a:solidFill>
                  <a:schemeClr val="tx1"/>
                </a:solidFill>
                <a:latin typeface="Arial" panose="020B0604020202020204" pitchFamily="34" charset="0"/>
              </a:defRPr>
            </a:lvl3pPr>
            <a:lvl4pPr marL="1630604" indent="-232943">
              <a:defRPr>
                <a:solidFill>
                  <a:schemeClr val="tx1"/>
                </a:solidFill>
                <a:latin typeface="Arial" panose="020B0604020202020204" pitchFamily="34" charset="0"/>
              </a:defRPr>
            </a:lvl4pPr>
            <a:lvl5pPr marL="2096491" indent="-232943">
              <a:defRPr>
                <a:solidFill>
                  <a:schemeClr val="tx1"/>
                </a:solidFill>
                <a:latin typeface="Arial" panose="020B0604020202020204" pitchFamily="34" charset="0"/>
              </a:defRPr>
            </a:lvl5pPr>
            <a:lvl6pPr marL="2562377" indent="-232943" defTabSz="465887" eaLnBrk="0" fontAlgn="base" hangingPunct="0">
              <a:spcBef>
                <a:spcPct val="0"/>
              </a:spcBef>
              <a:spcAft>
                <a:spcPct val="0"/>
              </a:spcAft>
              <a:defRPr>
                <a:solidFill>
                  <a:schemeClr val="tx1"/>
                </a:solidFill>
                <a:latin typeface="Arial" panose="020B0604020202020204" pitchFamily="34" charset="0"/>
              </a:defRPr>
            </a:lvl6pPr>
            <a:lvl7pPr marL="3028264" indent="-232943" defTabSz="465887" eaLnBrk="0" fontAlgn="base" hangingPunct="0">
              <a:spcBef>
                <a:spcPct val="0"/>
              </a:spcBef>
              <a:spcAft>
                <a:spcPct val="0"/>
              </a:spcAft>
              <a:defRPr>
                <a:solidFill>
                  <a:schemeClr val="tx1"/>
                </a:solidFill>
                <a:latin typeface="Arial" panose="020B0604020202020204" pitchFamily="34" charset="0"/>
              </a:defRPr>
            </a:lvl7pPr>
            <a:lvl8pPr marL="3494151" indent="-232943" defTabSz="465887" eaLnBrk="0" fontAlgn="base" hangingPunct="0">
              <a:spcBef>
                <a:spcPct val="0"/>
              </a:spcBef>
              <a:spcAft>
                <a:spcPct val="0"/>
              </a:spcAft>
              <a:defRPr>
                <a:solidFill>
                  <a:schemeClr val="tx1"/>
                </a:solidFill>
                <a:latin typeface="Arial" panose="020B0604020202020204" pitchFamily="34" charset="0"/>
              </a:defRPr>
            </a:lvl8pPr>
            <a:lvl9pPr marL="3960038" indent="-232943" defTabSz="465887" eaLnBrk="0" fontAlgn="base" hangingPunct="0">
              <a:spcBef>
                <a:spcPct val="0"/>
              </a:spcBef>
              <a:spcAft>
                <a:spcPct val="0"/>
              </a:spcAft>
              <a:defRPr>
                <a:solidFill>
                  <a:schemeClr val="tx1"/>
                </a:solidFill>
                <a:latin typeface="Arial" panose="020B0604020202020204" pitchFamily="34" charset="0"/>
              </a:defRPr>
            </a:lvl9pPr>
          </a:lstStyle>
          <a:p>
            <a:fld id="{F168E53B-D899-46CD-8BD3-DA491A8F7EBD}" type="slidenum">
              <a:rPr lang="en-US" altLang="en-US" smtClean="0"/>
              <a:pPr/>
              <a:t>11</a:t>
            </a:fld>
            <a:endParaRPr lang="en-US" altLang="en-US"/>
          </a:p>
        </p:txBody>
      </p:sp>
    </p:spTree>
    <p:extLst>
      <p:ext uri="{BB962C8B-B14F-4D97-AF65-F5344CB8AC3E}">
        <p14:creationId xmlns:p14="http://schemas.microsoft.com/office/powerpoint/2010/main" val="38463690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741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a:t>Cindy</a:t>
            </a:r>
          </a:p>
        </p:txBody>
      </p:sp>
      <p:sp>
        <p:nvSpPr>
          <p:cNvPr id="1741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57066" indent="-291179">
              <a:defRPr>
                <a:solidFill>
                  <a:schemeClr val="tx1"/>
                </a:solidFill>
                <a:latin typeface="Arial" panose="020B0604020202020204" pitchFamily="34" charset="0"/>
              </a:defRPr>
            </a:lvl2pPr>
            <a:lvl3pPr marL="1164717" indent="-232943">
              <a:defRPr>
                <a:solidFill>
                  <a:schemeClr val="tx1"/>
                </a:solidFill>
                <a:latin typeface="Arial" panose="020B0604020202020204" pitchFamily="34" charset="0"/>
              </a:defRPr>
            </a:lvl3pPr>
            <a:lvl4pPr marL="1630604" indent="-232943">
              <a:defRPr>
                <a:solidFill>
                  <a:schemeClr val="tx1"/>
                </a:solidFill>
                <a:latin typeface="Arial" panose="020B0604020202020204" pitchFamily="34" charset="0"/>
              </a:defRPr>
            </a:lvl4pPr>
            <a:lvl5pPr marL="2096491" indent="-232943">
              <a:defRPr>
                <a:solidFill>
                  <a:schemeClr val="tx1"/>
                </a:solidFill>
                <a:latin typeface="Arial" panose="020B0604020202020204" pitchFamily="34" charset="0"/>
              </a:defRPr>
            </a:lvl5pPr>
            <a:lvl6pPr marL="2562377" indent="-232943" defTabSz="465887" eaLnBrk="0" fontAlgn="base" hangingPunct="0">
              <a:spcBef>
                <a:spcPct val="0"/>
              </a:spcBef>
              <a:spcAft>
                <a:spcPct val="0"/>
              </a:spcAft>
              <a:defRPr>
                <a:solidFill>
                  <a:schemeClr val="tx1"/>
                </a:solidFill>
                <a:latin typeface="Arial" panose="020B0604020202020204" pitchFamily="34" charset="0"/>
              </a:defRPr>
            </a:lvl6pPr>
            <a:lvl7pPr marL="3028264" indent="-232943" defTabSz="465887" eaLnBrk="0" fontAlgn="base" hangingPunct="0">
              <a:spcBef>
                <a:spcPct val="0"/>
              </a:spcBef>
              <a:spcAft>
                <a:spcPct val="0"/>
              </a:spcAft>
              <a:defRPr>
                <a:solidFill>
                  <a:schemeClr val="tx1"/>
                </a:solidFill>
                <a:latin typeface="Arial" panose="020B0604020202020204" pitchFamily="34" charset="0"/>
              </a:defRPr>
            </a:lvl7pPr>
            <a:lvl8pPr marL="3494151" indent="-232943" defTabSz="465887" eaLnBrk="0" fontAlgn="base" hangingPunct="0">
              <a:spcBef>
                <a:spcPct val="0"/>
              </a:spcBef>
              <a:spcAft>
                <a:spcPct val="0"/>
              </a:spcAft>
              <a:defRPr>
                <a:solidFill>
                  <a:schemeClr val="tx1"/>
                </a:solidFill>
                <a:latin typeface="Arial" panose="020B0604020202020204" pitchFamily="34" charset="0"/>
              </a:defRPr>
            </a:lvl8pPr>
            <a:lvl9pPr marL="3960038" indent="-232943" defTabSz="465887" eaLnBrk="0" fontAlgn="base" hangingPunct="0">
              <a:spcBef>
                <a:spcPct val="0"/>
              </a:spcBef>
              <a:spcAft>
                <a:spcPct val="0"/>
              </a:spcAft>
              <a:defRPr>
                <a:solidFill>
                  <a:schemeClr val="tx1"/>
                </a:solidFill>
                <a:latin typeface="Arial" panose="020B0604020202020204" pitchFamily="34" charset="0"/>
              </a:defRPr>
            </a:lvl9pPr>
          </a:lstStyle>
          <a:p>
            <a:fld id="{F168E53B-D899-46CD-8BD3-DA491A8F7EBD}" type="slidenum">
              <a:rPr lang="en-US" altLang="en-US" smtClean="0"/>
              <a:pPr/>
              <a:t>3</a:t>
            </a:fld>
            <a:endParaRPr lang="en-US" altLang="en-US"/>
          </a:p>
        </p:txBody>
      </p:sp>
    </p:spTree>
    <p:extLst>
      <p:ext uri="{BB962C8B-B14F-4D97-AF65-F5344CB8AC3E}">
        <p14:creationId xmlns:p14="http://schemas.microsoft.com/office/powerpoint/2010/main" val="279737651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741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a:t>Cindy</a:t>
            </a:r>
          </a:p>
        </p:txBody>
      </p:sp>
      <p:sp>
        <p:nvSpPr>
          <p:cNvPr id="1741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57066" indent="-291179">
              <a:defRPr>
                <a:solidFill>
                  <a:schemeClr val="tx1"/>
                </a:solidFill>
                <a:latin typeface="Arial" panose="020B0604020202020204" pitchFamily="34" charset="0"/>
              </a:defRPr>
            </a:lvl2pPr>
            <a:lvl3pPr marL="1164717" indent="-232943">
              <a:defRPr>
                <a:solidFill>
                  <a:schemeClr val="tx1"/>
                </a:solidFill>
                <a:latin typeface="Arial" panose="020B0604020202020204" pitchFamily="34" charset="0"/>
              </a:defRPr>
            </a:lvl3pPr>
            <a:lvl4pPr marL="1630604" indent="-232943">
              <a:defRPr>
                <a:solidFill>
                  <a:schemeClr val="tx1"/>
                </a:solidFill>
                <a:latin typeface="Arial" panose="020B0604020202020204" pitchFamily="34" charset="0"/>
              </a:defRPr>
            </a:lvl4pPr>
            <a:lvl5pPr marL="2096491" indent="-232943">
              <a:defRPr>
                <a:solidFill>
                  <a:schemeClr val="tx1"/>
                </a:solidFill>
                <a:latin typeface="Arial" panose="020B0604020202020204" pitchFamily="34" charset="0"/>
              </a:defRPr>
            </a:lvl5pPr>
            <a:lvl6pPr marL="2562377" indent="-232943" defTabSz="465887" eaLnBrk="0" fontAlgn="base" hangingPunct="0">
              <a:spcBef>
                <a:spcPct val="0"/>
              </a:spcBef>
              <a:spcAft>
                <a:spcPct val="0"/>
              </a:spcAft>
              <a:defRPr>
                <a:solidFill>
                  <a:schemeClr val="tx1"/>
                </a:solidFill>
                <a:latin typeface="Arial" panose="020B0604020202020204" pitchFamily="34" charset="0"/>
              </a:defRPr>
            </a:lvl6pPr>
            <a:lvl7pPr marL="3028264" indent="-232943" defTabSz="465887" eaLnBrk="0" fontAlgn="base" hangingPunct="0">
              <a:spcBef>
                <a:spcPct val="0"/>
              </a:spcBef>
              <a:spcAft>
                <a:spcPct val="0"/>
              </a:spcAft>
              <a:defRPr>
                <a:solidFill>
                  <a:schemeClr val="tx1"/>
                </a:solidFill>
                <a:latin typeface="Arial" panose="020B0604020202020204" pitchFamily="34" charset="0"/>
              </a:defRPr>
            </a:lvl7pPr>
            <a:lvl8pPr marL="3494151" indent="-232943" defTabSz="465887" eaLnBrk="0" fontAlgn="base" hangingPunct="0">
              <a:spcBef>
                <a:spcPct val="0"/>
              </a:spcBef>
              <a:spcAft>
                <a:spcPct val="0"/>
              </a:spcAft>
              <a:defRPr>
                <a:solidFill>
                  <a:schemeClr val="tx1"/>
                </a:solidFill>
                <a:latin typeface="Arial" panose="020B0604020202020204" pitchFamily="34" charset="0"/>
              </a:defRPr>
            </a:lvl8pPr>
            <a:lvl9pPr marL="3960038" indent="-232943" defTabSz="465887" eaLnBrk="0" fontAlgn="base" hangingPunct="0">
              <a:spcBef>
                <a:spcPct val="0"/>
              </a:spcBef>
              <a:spcAft>
                <a:spcPct val="0"/>
              </a:spcAft>
              <a:defRPr>
                <a:solidFill>
                  <a:schemeClr val="tx1"/>
                </a:solidFill>
                <a:latin typeface="Arial" panose="020B0604020202020204" pitchFamily="34" charset="0"/>
              </a:defRPr>
            </a:lvl9pPr>
          </a:lstStyle>
          <a:p>
            <a:fld id="{F168E53B-D899-46CD-8BD3-DA491A8F7EBD}" type="slidenum">
              <a:rPr lang="en-US" altLang="en-US" smtClean="0"/>
              <a:pPr/>
              <a:t>4</a:t>
            </a:fld>
            <a:endParaRPr lang="en-US" altLang="en-US"/>
          </a:p>
        </p:txBody>
      </p:sp>
    </p:spTree>
    <p:extLst>
      <p:ext uri="{BB962C8B-B14F-4D97-AF65-F5344CB8AC3E}">
        <p14:creationId xmlns:p14="http://schemas.microsoft.com/office/powerpoint/2010/main" val="121375846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741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a:p>
        </p:txBody>
      </p:sp>
      <p:sp>
        <p:nvSpPr>
          <p:cNvPr id="1741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57066" indent="-291179">
              <a:defRPr>
                <a:solidFill>
                  <a:schemeClr val="tx1"/>
                </a:solidFill>
                <a:latin typeface="Arial" panose="020B0604020202020204" pitchFamily="34" charset="0"/>
              </a:defRPr>
            </a:lvl2pPr>
            <a:lvl3pPr marL="1164717" indent="-232943">
              <a:defRPr>
                <a:solidFill>
                  <a:schemeClr val="tx1"/>
                </a:solidFill>
                <a:latin typeface="Arial" panose="020B0604020202020204" pitchFamily="34" charset="0"/>
              </a:defRPr>
            </a:lvl3pPr>
            <a:lvl4pPr marL="1630604" indent="-232943">
              <a:defRPr>
                <a:solidFill>
                  <a:schemeClr val="tx1"/>
                </a:solidFill>
                <a:latin typeface="Arial" panose="020B0604020202020204" pitchFamily="34" charset="0"/>
              </a:defRPr>
            </a:lvl4pPr>
            <a:lvl5pPr marL="2096491" indent="-232943">
              <a:defRPr>
                <a:solidFill>
                  <a:schemeClr val="tx1"/>
                </a:solidFill>
                <a:latin typeface="Arial" panose="020B0604020202020204" pitchFamily="34" charset="0"/>
              </a:defRPr>
            </a:lvl5pPr>
            <a:lvl6pPr marL="2562377" indent="-232943" defTabSz="465887" eaLnBrk="0" fontAlgn="base" hangingPunct="0">
              <a:spcBef>
                <a:spcPct val="0"/>
              </a:spcBef>
              <a:spcAft>
                <a:spcPct val="0"/>
              </a:spcAft>
              <a:defRPr>
                <a:solidFill>
                  <a:schemeClr val="tx1"/>
                </a:solidFill>
                <a:latin typeface="Arial" panose="020B0604020202020204" pitchFamily="34" charset="0"/>
              </a:defRPr>
            </a:lvl6pPr>
            <a:lvl7pPr marL="3028264" indent="-232943" defTabSz="465887" eaLnBrk="0" fontAlgn="base" hangingPunct="0">
              <a:spcBef>
                <a:spcPct val="0"/>
              </a:spcBef>
              <a:spcAft>
                <a:spcPct val="0"/>
              </a:spcAft>
              <a:defRPr>
                <a:solidFill>
                  <a:schemeClr val="tx1"/>
                </a:solidFill>
                <a:latin typeface="Arial" panose="020B0604020202020204" pitchFamily="34" charset="0"/>
              </a:defRPr>
            </a:lvl7pPr>
            <a:lvl8pPr marL="3494151" indent="-232943" defTabSz="465887" eaLnBrk="0" fontAlgn="base" hangingPunct="0">
              <a:spcBef>
                <a:spcPct val="0"/>
              </a:spcBef>
              <a:spcAft>
                <a:spcPct val="0"/>
              </a:spcAft>
              <a:defRPr>
                <a:solidFill>
                  <a:schemeClr val="tx1"/>
                </a:solidFill>
                <a:latin typeface="Arial" panose="020B0604020202020204" pitchFamily="34" charset="0"/>
              </a:defRPr>
            </a:lvl8pPr>
            <a:lvl9pPr marL="3960038" indent="-232943" defTabSz="465887" eaLnBrk="0" fontAlgn="base" hangingPunct="0">
              <a:spcBef>
                <a:spcPct val="0"/>
              </a:spcBef>
              <a:spcAft>
                <a:spcPct val="0"/>
              </a:spcAft>
              <a:defRPr>
                <a:solidFill>
                  <a:schemeClr val="tx1"/>
                </a:solidFill>
                <a:latin typeface="Arial" panose="020B0604020202020204" pitchFamily="34" charset="0"/>
              </a:defRPr>
            </a:lvl9pPr>
          </a:lstStyle>
          <a:p>
            <a:fld id="{F168E53B-D899-46CD-8BD3-DA491A8F7EBD}" type="slidenum">
              <a:rPr lang="en-US" altLang="en-US" smtClean="0"/>
              <a:pPr/>
              <a:t>5</a:t>
            </a:fld>
            <a:endParaRPr lang="en-US" altLang="en-US"/>
          </a:p>
        </p:txBody>
      </p:sp>
    </p:spTree>
    <p:extLst>
      <p:ext uri="{BB962C8B-B14F-4D97-AF65-F5344CB8AC3E}">
        <p14:creationId xmlns:p14="http://schemas.microsoft.com/office/powerpoint/2010/main" val="265143884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741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a:p>
        </p:txBody>
      </p:sp>
      <p:sp>
        <p:nvSpPr>
          <p:cNvPr id="1741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57066" indent="-291179">
              <a:defRPr>
                <a:solidFill>
                  <a:schemeClr val="tx1"/>
                </a:solidFill>
                <a:latin typeface="Arial" panose="020B0604020202020204" pitchFamily="34" charset="0"/>
              </a:defRPr>
            </a:lvl2pPr>
            <a:lvl3pPr marL="1164717" indent="-232943">
              <a:defRPr>
                <a:solidFill>
                  <a:schemeClr val="tx1"/>
                </a:solidFill>
                <a:latin typeface="Arial" panose="020B0604020202020204" pitchFamily="34" charset="0"/>
              </a:defRPr>
            </a:lvl3pPr>
            <a:lvl4pPr marL="1630604" indent="-232943">
              <a:defRPr>
                <a:solidFill>
                  <a:schemeClr val="tx1"/>
                </a:solidFill>
                <a:latin typeface="Arial" panose="020B0604020202020204" pitchFamily="34" charset="0"/>
              </a:defRPr>
            </a:lvl4pPr>
            <a:lvl5pPr marL="2096491" indent="-232943">
              <a:defRPr>
                <a:solidFill>
                  <a:schemeClr val="tx1"/>
                </a:solidFill>
                <a:latin typeface="Arial" panose="020B0604020202020204" pitchFamily="34" charset="0"/>
              </a:defRPr>
            </a:lvl5pPr>
            <a:lvl6pPr marL="2562377" indent="-232943" defTabSz="465887" eaLnBrk="0" fontAlgn="base" hangingPunct="0">
              <a:spcBef>
                <a:spcPct val="0"/>
              </a:spcBef>
              <a:spcAft>
                <a:spcPct val="0"/>
              </a:spcAft>
              <a:defRPr>
                <a:solidFill>
                  <a:schemeClr val="tx1"/>
                </a:solidFill>
                <a:latin typeface="Arial" panose="020B0604020202020204" pitchFamily="34" charset="0"/>
              </a:defRPr>
            </a:lvl6pPr>
            <a:lvl7pPr marL="3028264" indent="-232943" defTabSz="465887" eaLnBrk="0" fontAlgn="base" hangingPunct="0">
              <a:spcBef>
                <a:spcPct val="0"/>
              </a:spcBef>
              <a:spcAft>
                <a:spcPct val="0"/>
              </a:spcAft>
              <a:defRPr>
                <a:solidFill>
                  <a:schemeClr val="tx1"/>
                </a:solidFill>
                <a:latin typeface="Arial" panose="020B0604020202020204" pitchFamily="34" charset="0"/>
              </a:defRPr>
            </a:lvl7pPr>
            <a:lvl8pPr marL="3494151" indent="-232943" defTabSz="465887" eaLnBrk="0" fontAlgn="base" hangingPunct="0">
              <a:spcBef>
                <a:spcPct val="0"/>
              </a:spcBef>
              <a:spcAft>
                <a:spcPct val="0"/>
              </a:spcAft>
              <a:defRPr>
                <a:solidFill>
                  <a:schemeClr val="tx1"/>
                </a:solidFill>
                <a:latin typeface="Arial" panose="020B0604020202020204" pitchFamily="34" charset="0"/>
              </a:defRPr>
            </a:lvl8pPr>
            <a:lvl9pPr marL="3960038" indent="-232943" defTabSz="465887" eaLnBrk="0" fontAlgn="base" hangingPunct="0">
              <a:spcBef>
                <a:spcPct val="0"/>
              </a:spcBef>
              <a:spcAft>
                <a:spcPct val="0"/>
              </a:spcAft>
              <a:defRPr>
                <a:solidFill>
                  <a:schemeClr val="tx1"/>
                </a:solidFill>
                <a:latin typeface="Arial" panose="020B0604020202020204" pitchFamily="34" charset="0"/>
              </a:defRPr>
            </a:lvl9pPr>
          </a:lstStyle>
          <a:p>
            <a:fld id="{F168E53B-D899-46CD-8BD3-DA491A8F7EBD}" type="slidenum">
              <a:rPr lang="en-US" altLang="en-US" smtClean="0"/>
              <a:pPr/>
              <a:t>6</a:t>
            </a:fld>
            <a:endParaRPr lang="en-US" altLang="en-US"/>
          </a:p>
        </p:txBody>
      </p:sp>
    </p:spTree>
    <p:extLst>
      <p:ext uri="{BB962C8B-B14F-4D97-AF65-F5344CB8AC3E}">
        <p14:creationId xmlns:p14="http://schemas.microsoft.com/office/powerpoint/2010/main" val="422785692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741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a:p>
        </p:txBody>
      </p:sp>
      <p:sp>
        <p:nvSpPr>
          <p:cNvPr id="1741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57066" indent="-291179">
              <a:defRPr>
                <a:solidFill>
                  <a:schemeClr val="tx1"/>
                </a:solidFill>
                <a:latin typeface="Arial" panose="020B0604020202020204" pitchFamily="34" charset="0"/>
              </a:defRPr>
            </a:lvl2pPr>
            <a:lvl3pPr marL="1164717" indent="-232943">
              <a:defRPr>
                <a:solidFill>
                  <a:schemeClr val="tx1"/>
                </a:solidFill>
                <a:latin typeface="Arial" panose="020B0604020202020204" pitchFamily="34" charset="0"/>
              </a:defRPr>
            </a:lvl3pPr>
            <a:lvl4pPr marL="1630604" indent="-232943">
              <a:defRPr>
                <a:solidFill>
                  <a:schemeClr val="tx1"/>
                </a:solidFill>
                <a:latin typeface="Arial" panose="020B0604020202020204" pitchFamily="34" charset="0"/>
              </a:defRPr>
            </a:lvl4pPr>
            <a:lvl5pPr marL="2096491" indent="-232943">
              <a:defRPr>
                <a:solidFill>
                  <a:schemeClr val="tx1"/>
                </a:solidFill>
                <a:latin typeface="Arial" panose="020B0604020202020204" pitchFamily="34" charset="0"/>
              </a:defRPr>
            </a:lvl5pPr>
            <a:lvl6pPr marL="2562377" indent="-232943" defTabSz="465887" eaLnBrk="0" fontAlgn="base" hangingPunct="0">
              <a:spcBef>
                <a:spcPct val="0"/>
              </a:spcBef>
              <a:spcAft>
                <a:spcPct val="0"/>
              </a:spcAft>
              <a:defRPr>
                <a:solidFill>
                  <a:schemeClr val="tx1"/>
                </a:solidFill>
                <a:latin typeface="Arial" panose="020B0604020202020204" pitchFamily="34" charset="0"/>
              </a:defRPr>
            </a:lvl6pPr>
            <a:lvl7pPr marL="3028264" indent="-232943" defTabSz="465887" eaLnBrk="0" fontAlgn="base" hangingPunct="0">
              <a:spcBef>
                <a:spcPct val="0"/>
              </a:spcBef>
              <a:spcAft>
                <a:spcPct val="0"/>
              </a:spcAft>
              <a:defRPr>
                <a:solidFill>
                  <a:schemeClr val="tx1"/>
                </a:solidFill>
                <a:latin typeface="Arial" panose="020B0604020202020204" pitchFamily="34" charset="0"/>
              </a:defRPr>
            </a:lvl7pPr>
            <a:lvl8pPr marL="3494151" indent="-232943" defTabSz="465887" eaLnBrk="0" fontAlgn="base" hangingPunct="0">
              <a:spcBef>
                <a:spcPct val="0"/>
              </a:spcBef>
              <a:spcAft>
                <a:spcPct val="0"/>
              </a:spcAft>
              <a:defRPr>
                <a:solidFill>
                  <a:schemeClr val="tx1"/>
                </a:solidFill>
                <a:latin typeface="Arial" panose="020B0604020202020204" pitchFamily="34" charset="0"/>
              </a:defRPr>
            </a:lvl8pPr>
            <a:lvl9pPr marL="3960038" indent="-232943" defTabSz="465887" eaLnBrk="0" fontAlgn="base" hangingPunct="0">
              <a:spcBef>
                <a:spcPct val="0"/>
              </a:spcBef>
              <a:spcAft>
                <a:spcPct val="0"/>
              </a:spcAft>
              <a:defRPr>
                <a:solidFill>
                  <a:schemeClr val="tx1"/>
                </a:solidFill>
                <a:latin typeface="Arial" panose="020B0604020202020204" pitchFamily="34" charset="0"/>
              </a:defRPr>
            </a:lvl9pPr>
          </a:lstStyle>
          <a:p>
            <a:fld id="{F168E53B-D899-46CD-8BD3-DA491A8F7EBD}" type="slidenum">
              <a:rPr lang="en-US" altLang="en-US" smtClean="0"/>
              <a:pPr/>
              <a:t>7</a:t>
            </a:fld>
            <a:endParaRPr lang="en-US" altLang="en-US"/>
          </a:p>
        </p:txBody>
      </p:sp>
    </p:spTree>
    <p:extLst>
      <p:ext uri="{BB962C8B-B14F-4D97-AF65-F5344CB8AC3E}">
        <p14:creationId xmlns:p14="http://schemas.microsoft.com/office/powerpoint/2010/main" val="182334164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741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a:p>
        </p:txBody>
      </p:sp>
      <p:sp>
        <p:nvSpPr>
          <p:cNvPr id="1741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57066" indent="-291179">
              <a:defRPr>
                <a:solidFill>
                  <a:schemeClr val="tx1"/>
                </a:solidFill>
                <a:latin typeface="Arial" panose="020B0604020202020204" pitchFamily="34" charset="0"/>
              </a:defRPr>
            </a:lvl2pPr>
            <a:lvl3pPr marL="1164717" indent="-232943">
              <a:defRPr>
                <a:solidFill>
                  <a:schemeClr val="tx1"/>
                </a:solidFill>
                <a:latin typeface="Arial" panose="020B0604020202020204" pitchFamily="34" charset="0"/>
              </a:defRPr>
            </a:lvl3pPr>
            <a:lvl4pPr marL="1630604" indent="-232943">
              <a:defRPr>
                <a:solidFill>
                  <a:schemeClr val="tx1"/>
                </a:solidFill>
                <a:latin typeface="Arial" panose="020B0604020202020204" pitchFamily="34" charset="0"/>
              </a:defRPr>
            </a:lvl4pPr>
            <a:lvl5pPr marL="2096491" indent="-232943">
              <a:defRPr>
                <a:solidFill>
                  <a:schemeClr val="tx1"/>
                </a:solidFill>
                <a:latin typeface="Arial" panose="020B0604020202020204" pitchFamily="34" charset="0"/>
              </a:defRPr>
            </a:lvl5pPr>
            <a:lvl6pPr marL="2562377" indent="-232943" defTabSz="465887" eaLnBrk="0" fontAlgn="base" hangingPunct="0">
              <a:spcBef>
                <a:spcPct val="0"/>
              </a:spcBef>
              <a:spcAft>
                <a:spcPct val="0"/>
              </a:spcAft>
              <a:defRPr>
                <a:solidFill>
                  <a:schemeClr val="tx1"/>
                </a:solidFill>
                <a:latin typeface="Arial" panose="020B0604020202020204" pitchFamily="34" charset="0"/>
              </a:defRPr>
            </a:lvl6pPr>
            <a:lvl7pPr marL="3028264" indent="-232943" defTabSz="465887" eaLnBrk="0" fontAlgn="base" hangingPunct="0">
              <a:spcBef>
                <a:spcPct val="0"/>
              </a:spcBef>
              <a:spcAft>
                <a:spcPct val="0"/>
              </a:spcAft>
              <a:defRPr>
                <a:solidFill>
                  <a:schemeClr val="tx1"/>
                </a:solidFill>
                <a:latin typeface="Arial" panose="020B0604020202020204" pitchFamily="34" charset="0"/>
              </a:defRPr>
            </a:lvl7pPr>
            <a:lvl8pPr marL="3494151" indent="-232943" defTabSz="465887" eaLnBrk="0" fontAlgn="base" hangingPunct="0">
              <a:spcBef>
                <a:spcPct val="0"/>
              </a:spcBef>
              <a:spcAft>
                <a:spcPct val="0"/>
              </a:spcAft>
              <a:defRPr>
                <a:solidFill>
                  <a:schemeClr val="tx1"/>
                </a:solidFill>
                <a:latin typeface="Arial" panose="020B0604020202020204" pitchFamily="34" charset="0"/>
              </a:defRPr>
            </a:lvl8pPr>
            <a:lvl9pPr marL="3960038" indent="-232943" defTabSz="465887" eaLnBrk="0" fontAlgn="base" hangingPunct="0">
              <a:spcBef>
                <a:spcPct val="0"/>
              </a:spcBef>
              <a:spcAft>
                <a:spcPct val="0"/>
              </a:spcAft>
              <a:defRPr>
                <a:solidFill>
                  <a:schemeClr val="tx1"/>
                </a:solidFill>
                <a:latin typeface="Arial" panose="020B0604020202020204" pitchFamily="34" charset="0"/>
              </a:defRPr>
            </a:lvl9pPr>
          </a:lstStyle>
          <a:p>
            <a:fld id="{F168E53B-D899-46CD-8BD3-DA491A8F7EBD}" type="slidenum">
              <a:rPr lang="en-US" altLang="en-US" smtClean="0"/>
              <a:pPr/>
              <a:t>8</a:t>
            </a:fld>
            <a:endParaRPr lang="en-US" altLang="en-US"/>
          </a:p>
        </p:txBody>
      </p:sp>
    </p:spTree>
    <p:extLst>
      <p:ext uri="{BB962C8B-B14F-4D97-AF65-F5344CB8AC3E}">
        <p14:creationId xmlns:p14="http://schemas.microsoft.com/office/powerpoint/2010/main" val="219540736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741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a:p>
        </p:txBody>
      </p:sp>
      <p:sp>
        <p:nvSpPr>
          <p:cNvPr id="1741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57066" indent="-291179">
              <a:defRPr>
                <a:solidFill>
                  <a:schemeClr val="tx1"/>
                </a:solidFill>
                <a:latin typeface="Arial" panose="020B0604020202020204" pitchFamily="34" charset="0"/>
              </a:defRPr>
            </a:lvl2pPr>
            <a:lvl3pPr marL="1164717" indent="-232943">
              <a:defRPr>
                <a:solidFill>
                  <a:schemeClr val="tx1"/>
                </a:solidFill>
                <a:latin typeface="Arial" panose="020B0604020202020204" pitchFamily="34" charset="0"/>
              </a:defRPr>
            </a:lvl3pPr>
            <a:lvl4pPr marL="1630604" indent="-232943">
              <a:defRPr>
                <a:solidFill>
                  <a:schemeClr val="tx1"/>
                </a:solidFill>
                <a:latin typeface="Arial" panose="020B0604020202020204" pitchFamily="34" charset="0"/>
              </a:defRPr>
            </a:lvl4pPr>
            <a:lvl5pPr marL="2096491" indent="-232943">
              <a:defRPr>
                <a:solidFill>
                  <a:schemeClr val="tx1"/>
                </a:solidFill>
                <a:latin typeface="Arial" panose="020B0604020202020204" pitchFamily="34" charset="0"/>
              </a:defRPr>
            </a:lvl5pPr>
            <a:lvl6pPr marL="2562377" indent="-232943" defTabSz="465887" eaLnBrk="0" fontAlgn="base" hangingPunct="0">
              <a:spcBef>
                <a:spcPct val="0"/>
              </a:spcBef>
              <a:spcAft>
                <a:spcPct val="0"/>
              </a:spcAft>
              <a:defRPr>
                <a:solidFill>
                  <a:schemeClr val="tx1"/>
                </a:solidFill>
                <a:latin typeface="Arial" panose="020B0604020202020204" pitchFamily="34" charset="0"/>
              </a:defRPr>
            </a:lvl6pPr>
            <a:lvl7pPr marL="3028264" indent="-232943" defTabSz="465887" eaLnBrk="0" fontAlgn="base" hangingPunct="0">
              <a:spcBef>
                <a:spcPct val="0"/>
              </a:spcBef>
              <a:spcAft>
                <a:spcPct val="0"/>
              </a:spcAft>
              <a:defRPr>
                <a:solidFill>
                  <a:schemeClr val="tx1"/>
                </a:solidFill>
                <a:latin typeface="Arial" panose="020B0604020202020204" pitchFamily="34" charset="0"/>
              </a:defRPr>
            </a:lvl7pPr>
            <a:lvl8pPr marL="3494151" indent="-232943" defTabSz="465887" eaLnBrk="0" fontAlgn="base" hangingPunct="0">
              <a:spcBef>
                <a:spcPct val="0"/>
              </a:spcBef>
              <a:spcAft>
                <a:spcPct val="0"/>
              </a:spcAft>
              <a:defRPr>
                <a:solidFill>
                  <a:schemeClr val="tx1"/>
                </a:solidFill>
                <a:latin typeface="Arial" panose="020B0604020202020204" pitchFamily="34" charset="0"/>
              </a:defRPr>
            </a:lvl8pPr>
            <a:lvl9pPr marL="3960038" indent="-232943" defTabSz="465887" eaLnBrk="0" fontAlgn="base" hangingPunct="0">
              <a:spcBef>
                <a:spcPct val="0"/>
              </a:spcBef>
              <a:spcAft>
                <a:spcPct val="0"/>
              </a:spcAft>
              <a:defRPr>
                <a:solidFill>
                  <a:schemeClr val="tx1"/>
                </a:solidFill>
                <a:latin typeface="Arial" panose="020B0604020202020204" pitchFamily="34" charset="0"/>
              </a:defRPr>
            </a:lvl9pPr>
          </a:lstStyle>
          <a:p>
            <a:fld id="{F168E53B-D899-46CD-8BD3-DA491A8F7EBD}" type="slidenum">
              <a:rPr lang="en-US" altLang="en-US" smtClean="0"/>
              <a:pPr/>
              <a:t>9</a:t>
            </a:fld>
            <a:endParaRPr lang="en-US" altLang="en-US"/>
          </a:p>
        </p:txBody>
      </p:sp>
    </p:spTree>
    <p:extLst>
      <p:ext uri="{BB962C8B-B14F-4D97-AF65-F5344CB8AC3E}">
        <p14:creationId xmlns:p14="http://schemas.microsoft.com/office/powerpoint/2010/main" val="419441642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741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a:p>
        </p:txBody>
      </p:sp>
      <p:sp>
        <p:nvSpPr>
          <p:cNvPr id="1741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57066" indent="-291179">
              <a:defRPr>
                <a:solidFill>
                  <a:schemeClr val="tx1"/>
                </a:solidFill>
                <a:latin typeface="Arial" panose="020B0604020202020204" pitchFamily="34" charset="0"/>
              </a:defRPr>
            </a:lvl2pPr>
            <a:lvl3pPr marL="1164717" indent="-232943">
              <a:defRPr>
                <a:solidFill>
                  <a:schemeClr val="tx1"/>
                </a:solidFill>
                <a:latin typeface="Arial" panose="020B0604020202020204" pitchFamily="34" charset="0"/>
              </a:defRPr>
            </a:lvl3pPr>
            <a:lvl4pPr marL="1630604" indent="-232943">
              <a:defRPr>
                <a:solidFill>
                  <a:schemeClr val="tx1"/>
                </a:solidFill>
                <a:latin typeface="Arial" panose="020B0604020202020204" pitchFamily="34" charset="0"/>
              </a:defRPr>
            </a:lvl4pPr>
            <a:lvl5pPr marL="2096491" indent="-232943">
              <a:defRPr>
                <a:solidFill>
                  <a:schemeClr val="tx1"/>
                </a:solidFill>
                <a:latin typeface="Arial" panose="020B0604020202020204" pitchFamily="34" charset="0"/>
              </a:defRPr>
            </a:lvl5pPr>
            <a:lvl6pPr marL="2562377" indent="-232943" defTabSz="465887" eaLnBrk="0" fontAlgn="base" hangingPunct="0">
              <a:spcBef>
                <a:spcPct val="0"/>
              </a:spcBef>
              <a:spcAft>
                <a:spcPct val="0"/>
              </a:spcAft>
              <a:defRPr>
                <a:solidFill>
                  <a:schemeClr val="tx1"/>
                </a:solidFill>
                <a:latin typeface="Arial" panose="020B0604020202020204" pitchFamily="34" charset="0"/>
              </a:defRPr>
            </a:lvl6pPr>
            <a:lvl7pPr marL="3028264" indent="-232943" defTabSz="465887" eaLnBrk="0" fontAlgn="base" hangingPunct="0">
              <a:spcBef>
                <a:spcPct val="0"/>
              </a:spcBef>
              <a:spcAft>
                <a:spcPct val="0"/>
              </a:spcAft>
              <a:defRPr>
                <a:solidFill>
                  <a:schemeClr val="tx1"/>
                </a:solidFill>
                <a:latin typeface="Arial" panose="020B0604020202020204" pitchFamily="34" charset="0"/>
              </a:defRPr>
            </a:lvl7pPr>
            <a:lvl8pPr marL="3494151" indent="-232943" defTabSz="465887" eaLnBrk="0" fontAlgn="base" hangingPunct="0">
              <a:spcBef>
                <a:spcPct val="0"/>
              </a:spcBef>
              <a:spcAft>
                <a:spcPct val="0"/>
              </a:spcAft>
              <a:defRPr>
                <a:solidFill>
                  <a:schemeClr val="tx1"/>
                </a:solidFill>
                <a:latin typeface="Arial" panose="020B0604020202020204" pitchFamily="34" charset="0"/>
              </a:defRPr>
            </a:lvl8pPr>
            <a:lvl9pPr marL="3960038" indent="-232943" defTabSz="465887" eaLnBrk="0" fontAlgn="base" hangingPunct="0">
              <a:spcBef>
                <a:spcPct val="0"/>
              </a:spcBef>
              <a:spcAft>
                <a:spcPct val="0"/>
              </a:spcAft>
              <a:defRPr>
                <a:solidFill>
                  <a:schemeClr val="tx1"/>
                </a:solidFill>
                <a:latin typeface="Arial" panose="020B0604020202020204" pitchFamily="34" charset="0"/>
              </a:defRPr>
            </a:lvl9pPr>
          </a:lstStyle>
          <a:p>
            <a:fld id="{F168E53B-D899-46CD-8BD3-DA491A8F7EBD}" type="slidenum">
              <a:rPr lang="en-US" altLang="en-US" smtClean="0"/>
              <a:pPr/>
              <a:t>10</a:t>
            </a:fld>
            <a:endParaRPr lang="en-US" altLang="en-US"/>
          </a:p>
        </p:txBody>
      </p:sp>
    </p:spTree>
    <p:extLst>
      <p:ext uri="{BB962C8B-B14F-4D97-AF65-F5344CB8AC3E}">
        <p14:creationId xmlns:p14="http://schemas.microsoft.com/office/powerpoint/2010/main" val="1294598810"/>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303426"/>
            <a:ext cx="7772400" cy="1470025"/>
          </a:xfrm>
        </p:spPr>
        <p:txBody>
          <a:bodyPr/>
          <a:lstStyle>
            <a:lvl1pPr algn="r">
              <a:defRPr/>
            </a:lvl1pPr>
          </a:lstStyle>
          <a:p>
            <a:r>
              <a:rPr lang="en-US"/>
              <a:t>Click to edit Master title style</a:t>
            </a:r>
          </a:p>
        </p:txBody>
      </p:sp>
      <p:sp>
        <p:nvSpPr>
          <p:cNvPr id="3" name="Subtitle 2"/>
          <p:cNvSpPr>
            <a:spLocks noGrp="1"/>
          </p:cNvSpPr>
          <p:nvPr>
            <p:ph type="subTitle" idx="1"/>
          </p:nvPr>
        </p:nvSpPr>
        <p:spPr>
          <a:xfrm>
            <a:off x="2514600" y="3076079"/>
            <a:ext cx="6400800" cy="733926"/>
          </a:xfrm>
        </p:spPr>
        <p:txBody>
          <a:bodyPr/>
          <a:lstStyle>
            <a:lvl1pPr marL="0" indent="0" algn="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10" name="Text Placeholder 9"/>
          <p:cNvSpPr>
            <a:spLocks noGrp="1"/>
          </p:cNvSpPr>
          <p:nvPr>
            <p:ph type="body" sz="quarter" idx="13"/>
          </p:nvPr>
        </p:nvSpPr>
        <p:spPr>
          <a:xfrm>
            <a:off x="5117805" y="4073949"/>
            <a:ext cx="3797595" cy="417512"/>
          </a:xfrm>
        </p:spPr>
        <p:txBody>
          <a:bodyPr/>
          <a:lstStyle>
            <a:lvl1pPr marL="0" indent="0" algn="r">
              <a:buNone/>
              <a:defRPr lang="en-US" sz="3200" b="0" kern="1200" baseline="0" dirty="0">
                <a:solidFill>
                  <a:schemeClr val="tx1">
                    <a:tint val="75000"/>
                  </a:schemeClr>
                </a:solidFill>
                <a:latin typeface="+mn-lt"/>
                <a:ea typeface="+mn-ea"/>
                <a:cs typeface="+mn-cs"/>
              </a:defRPr>
            </a:lvl1pPr>
          </a:lstStyle>
          <a:p>
            <a:pPr lvl="0"/>
            <a:r>
              <a:rPr lang="en-US"/>
              <a:t>Click to edit Master text styles</a:t>
            </a:r>
          </a:p>
        </p:txBody>
      </p:sp>
      <p:sp>
        <p:nvSpPr>
          <p:cNvPr id="18" name="Text Placeholder 17"/>
          <p:cNvSpPr>
            <a:spLocks noGrp="1"/>
          </p:cNvSpPr>
          <p:nvPr>
            <p:ph type="body" sz="quarter" idx="14"/>
          </p:nvPr>
        </p:nvSpPr>
        <p:spPr>
          <a:xfrm>
            <a:off x="6269038" y="4748218"/>
            <a:ext cx="2646362" cy="433387"/>
          </a:xfrm>
        </p:spPr>
        <p:txBody>
          <a:bodyPr/>
          <a:lstStyle>
            <a:lvl1pPr marL="0" indent="0" algn="r">
              <a:buNone/>
              <a:defRPr lang="en-US" sz="2400" b="0" kern="1200" baseline="0" dirty="0">
                <a:solidFill>
                  <a:schemeClr val="tx1">
                    <a:tint val="75000"/>
                  </a:schemeClr>
                </a:solidFill>
                <a:latin typeface="+mn-lt"/>
                <a:ea typeface="+mn-ea"/>
                <a:cs typeface="+mn-cs"/>
              </a:defRPr>
            </a:lvl1pPr>
          </a:lstStyle>
          <a:p>
            <a:pPr lvl="0"/>
            <a:r>
              <a:rPr lang="en-US"/>
              <a:t>Click to edit Master text styles</a:t>
            </a:r>
          </a:p>
        </p:txBody>
      </p:sp>
      <p:pic>
        <p:nvPicPr>
          <p:cNvPr id="4" name="Picture 3"/>
          <p:cNvPicPr>
            <a:picLocks noChangeAspect="1"/>
          </p:cNvPicPr>
          <p:nvPr userDrawn="1"/>
        </p:nvPicPr>
        <p:blipFill>
          <a:blip r:embed="rId2"/>
          <a:stretch>
            <a:fillRect/>
          </a:stretch>
        </p:blipFill>
        <p:spPr>
          <a:xfrm>
            <a:off x="228876" y="5532157"/>
            <a:ext cx="4419048" cy="1000000"/>
          </a:xfrm>
          <a:prstGeom prst="rect">
            <a:avLst/>
          </a:prstGeom>
        </p:spPr>
      </p:pic>
    </p:spTree>
    <p:extLst>
      <p:ext uri="{BB962C8B-B14F-4D97-AF65-F5344CB8AC3E}">
        <p14:creationId xmlns:p14="http://schemas.microsoft.com/office/powerpoint/2010/main" val="261286033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DD75C449-C707-4B1E-82E1-50B581AA2557}"/>
              </a:ext>
            </a:extLst>
          </p:cNvPr>
          <p:cNvSpPr/>
          <p:nvPr userDrawn="1"/>
        </p:nvSpPr>
        <p:spPr>
          <a:xfrm>
            <a:off x="0" y="5867400"/>
            <a:ext cx="9144000" cy="990600"/>
          </a:xfrm>
          <a:prstGeom prst="rect">
            <a:avLst/>
          </a:prstGeom>
          <a:solidFill>
            <a:schemeClr val="tx1"/>
          </a:solidFill>
        </p:spPr>
        <p:style>
          <a:lnRef idx="1">
            <a:schemeClr val="accent1"/>
          </a:lnRef>
          <a:fillRef idx="3">
            <a:schemeClr val="accent1"/>
          </a:fillRef>
          <a:effectRef idx="2">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pic>
        <p:nvPicPr>
          <p:cNvPr id="6" name="Picture 7"/>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130175" y="6030913"/>
            <a:ext cx="3597275" cy="690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1792288" y="4398264"/>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3722687"/>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4965002"/>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7" name="Slide Number Placeholder 5">
            <a:extLst>
              <a:ext uri="{FF2B5EF4-FFF2-40B4-BE49-F238E27FC236}">
                <a16:creationId xmlns:a16="http://schemas.microsoft.com/office/drawing/2014/main" id="{EC9F2696-6E6D-47CB-B5CB-F8A3507B0001}"/>
              </a:ext>
            </a:extLst>
          </p:cNvPr>
          <p:cNvSpPr>
            <a:spLocks noGrp="1"/>
          </p:cNvSpPr>
          <p:nvPr>
            <p:ph type="sldNum" sz="quarter" idx="10"/>
          </p:nvPr>
        </p:nvSpPr>
        <p:spPr/>
        <p:txBody>
          <a:bodyPr/>
          <a:lstStyle>
            <a:lvl1pPr>
              <a:defRPr>
                <a:latin typeface="Arial" panose="020B0604020202020204" pitchFamily="34" charset="0"/>
                <a:cs typeface="Arial" panose="020B0604020202020204" pitchFamily="34" charset="0"/>
              </a:defRPr>
            </a:lvl1pPr>
          </a:lstStyle>
          <a:p>
            <a:pPr>
              <a:defRPr/>
            </a:pPr>
            <a:fld id="{DC6A991B-2216-47C3-B09A-09AAC0066557}" type="slidenum">
              <a:rPr lang="en-US" altLang="en-US"/>
              <a:pPr>
                <a:defRPr/>
              </a:pPr>
              <a:t>‹#›</a:t>
            </a:fld>
            <a:endParaRPr lang="en-US" altLang="en-US"/>
          </a:p>
        </p:txBody>
      </p:sp>
    </p:spTree>
    <p:extLst>
      <p:ext uri="{BB962C8B-B14F-4D97-AF65-F5344CB8AC3E}">
        <p14:creationId xmlns:p14="http://schemas.microsoft.com/office/powerpoint/2010/main" val="194751653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FDF3E0E3-FDA6-4753-ACA9-71621CEC5CDE}"/>
              </a:ext>
            </a:extLst>
          </p:cNvPr>
          <p:cNvSpPr/>
          <p:nvPr userDrawn="1"/>
        </p:nvSpPr>
        <p:spPr>
          <a:xfrm>
            <a:off x="0" y="5867400"/>
            <a:ext cx="9144000" cy="990600"/>
          </a:xfrm>
          <a:prstGeom prst="rect">
            <a:avLst/>
          </a:prstGeom>
          <a:solidFill>
            <a:schemeClr val="tx1"/>
          </a:solidFill>
        </p:spPr>
        <p:style>
          <a:lnRef idx="1">
            <a:schemeClr val="accent1"/>
          </a:lnRef>
          <a:fillRef idx="3">
            <a:schemeClr val="accent1"/>
          </a:fillRef>
          <a:effectRef idx="2">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pic>
        <p:nvPicPr>
          <p:cNvPr id="5" name="Picture 7"/>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130175" y="6030913"/>
            <a:ext cx="3597275" cy="690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a:xfrm>
            <a:off x="457200" y="1600201"/>
            <a:ext cx="8229600" cy="417512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a:extLst>
              <a:ext uri="{FF2B5EF4-FFF2-40B4-BE49-F238E27FC236}">
                <a16:creationId xmlns:a16="http://schemas.microsoft.com/office/drawing/2014/main" id="{FA78B235-D415-4F6D-AA13-D65D5DDEAA32}"/>
              </a:ext>
            </a:extLst>
          </p:cNvPr>
          <p:cNvSpPr>
            <a:spLocks noGrp="1"/>
          </p:cNvSpPr>
          <p:nvPr>
            <p:ph type="sldNum" sz="quarter" idx="10"/>
          </p:nvPr>
        </p:nvSpPr>
        <p:spPr/>
        <p:txBody>
          <a:bodyPr/>
          <a:lstStyle>
            <a:lvl1pPr>
              <a:defRPr>
                <a:latin typeface="Arial" panose="020B0604020202020204" pitchFamily="34" charset="0"/>
                <a:cs typeface="Arial" panose="020B0604020202020204" pitchFamily="34" charset="0"/>
              </a:defRPr>
            </a:lvl1pPr>
          </a:lstStyle>
          <a:p>
            <a:pPr>
              <a:defRPr/>
            </a:pPr>
            <a:fld id="{1F637E9E-DE72-4D23-8968-771FE8D1FC69}" type="slidenum">
              <a:rPr lang="en-US" altLang="en-US"/>
              <a:pPr>
                <a:defRPr/>
              </a:pPr>
              <a:t>‹#›</a:t>
            </a:fld>
            <a:endParaRPr lang="en-US" altLang="en-US"/>
          </a:p>
        </p:txBody>
      </p:sp>
    </p:spTree>
    <p:extLst>
      <p:ext uri="{BB962C8B-B14F-4D97-AF65-F5344CB8AC3E}">
        <p14:creationId xmlns:p14="http://schemas.microsoft.com/office/powerpoint/2010/main" val="411339448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C5FC5E92-C383-447A-9CEF-BDA2767DF062}"/>
              </a:ext>
            </a:extLst>
          </p:cNvPr>
          <p:cNvSpPr/>
          <p:nvPr userDrawn="1"/>
        </p:nvSpPr>
        <p:spPr>
          <a:xfrm>
            <a:off x="0" y="5867400"/>
            <a:ext cx="9144000" cy="990600"/>
          </a:xfrm>
          <a:prstGeom prst="rect">
            <a:avLst/>
          </a:prstGeom>
          <a:solidFill>
            <a:schemeClr val="tx1"/>
          </a:solidFill>
        </p:spPr>
        <p:style>
          <a:lnRef idx="1">
            <a:schemeClr val="accent1"/>
          </a:lnRef>
          <a:fillRef idx="3">
            <a:schemeClr val="accent1"/>
          </a:fillRef>
          <a:effectRef idx="2">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pic>
        <p:nvPicPr>
          <p:cNvPr id="5" name="Picture 7"/>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130175" y="6030913"/>
            <a:ext cx="3597275" cy="690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Vertical Title 1"/>
          <p:cNvSpPr>
            <a:spLocks noGrp="1"/>
          </p:cNvSpPr>
          <p:nvPr>
            <p:ph type="title" orient="vert"/>
          </p:nvPr>
        </p:nvSpPr>
        <p:spPr>
          <a:xfrm>
            <a:off x="6629400" y="274638"/>
            <a:ext cx="2057400" cy="5500689"/>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9"/>
            <a:ext cx="6019800" cy="550068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a:extLst>
              <a:ext uri="{FF2B5EF4-FFF2-40B4-BE49-F238E27FC236}">
                <a16:creationId xmlns:a16="http://schemas.microsoft.com/office/drawing/2014/main" id="{8E6D40F0-6CF2-480B-A11C-11EC898DCA79}"/>
              </a:ext>
            </a:extLst>
          </p:cNvPr>
          <p:cNvSpPr>
            <a:spLocks noGrp="1"/>
          </p:cNvSpPr>
          <p:nvPr>
            <p:ph type="sldNum" sz="quarter" idx="10"/>
          </p:nvPr>
        </p:nvSpPr>
        <p:spPr/>
        <p:txBody>
          <a:bodyPr/>
          <a:lstStyle>
            <a:lvl1pPr>
              <a:defRPr>
                <a:latin typeface="Arial" panose="020B0604020202020204" pitchFamily="34" charset="0"/>
                <a:cs typeface="Arial" panose="020B0604020202020204" pitchFamily="34" charset="0"/>
              </a:defRPr>
            </a:lvl1pPr>
          </a:lstStyle>
          <a:p>
            <a:pPr>
              <a:defRPr/>
            </a:pPr>
            <a:fld id="{02762434-35E0-4D66-8987-061A77F13169}" type="slidenum">
              <a:rPr lang="en-US" altLang="en-US"/>
              <a:pPr>
                <a:defRPr/>
              </a:pPr>
              <a:t>‹#›</a:t>
            </a:fld>
            <a:endParaRPr lang="en-US" altLang="en-US"/>
          </a:p>
        </p:txBody>
      </p:sp>
    </p:spTree>
    <p:extLst>
      <p:ext uri="{BB962C8B-B14F-4D97-AF65-F5344CB8AC3E}">
        <p14:creationId xmlns:p14="http://schemas.microsoft.com/office/powerpoint/2010/main" val="9746604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Agenda">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1747EA1A-6D9E-400C-A4B5-5B70A9AA5AB2}"/>
              </a:ext>
            </a:extLst>
          </p:cNvPr>
          <p:cNvSpPr/>
          <p:nvPr userDrawn="1"/>
        </p:nvSpPr>
        <p:spPr>
          <a:xfrm>
            <a:off x="0" y="5861050"/>
            <a:ext cx="9144000" cy="990600"/>
          </a:xfrm>
          <a:prstGeom prst="rect">
            <a:avLst/>
          </a:prstGeom>
          <a:solidFill>
            <a:schemeClr val="tx1"/>
          </a:solidFill>
        </p:spPr>
        <p:style>
          <a:lnRef idx="1">
            <a:schemeClr val="accent1"/>
          </a:lnRef>
          <a:fillRef idx="3">
            <a:schemeClr val="accent1"/>
          </a:fillRef>
          <a:effectRef idx="2">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pic>
        <p:nvPicPr>
          <p:cNvPr id="5" name="Picture 7"/>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130175" y="6030913"/>
            <a:ext cx="3597275" cy="690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p:txBody>
          <a:bodyPr/>
          <a:lstStyle>
            <a:lvl1pPr>
              <a:defRPr/>
            </a:lvl1pPr>
          </a:lstStyle>
          <a:p>
            <a:r>
              <a:rPr lang="en-US"/>
              <a:t>Click to edit Master title style</a:t>
            </a:r>
          </a:p>
        </p:txBody>
      </p:sp>
      <p:sp>
        <p:nvSpPr>
          <p:cNvPr id="7" name="Text Placeholder 6"/>
          <p:cNvSpPr>
            <a:spLocks noGrp="1"/>
          </p:cNvSpPr>
          <p:nvPr>
            <p:ph type="body" sz="quarter" idx="13"/>
          </p:nvPr>
        </p:nvSpPr>
        <p:spPr>
          <a:xfrm>
            <a:off x="457200" y="1539875"/>
            <a:ext cx="8229600" cy="4275138"/>
          </a:xfrm>
        </p:spPr>
        <p:txBody>
          <a:bodyPr/>
          <a:lstStyle>
            <a:lvl1pPr marL="342900" marR="0" indent="-342900" algn="l" defTabSz="457200" rtl="0" eaLnBrk="0" fontAlgn="base" latinLnBrk="0" hangingPunct="0">
              <a:lnSpc>
                <a:spcPct val="100000"/>
              </a:lnSpc>
              <a:spcBef>
                <a:spcPct val="20000"/>
              </a:spcBef>
              <a:spcAft>
                <a:spcPct val="0"/>
              </a:spcAft>
              <a:buClrTx/>
              <a:buSzTx/>
              <a:buFont typeface="Arial" panose="020B0604020202020204" pitchFamily="34" charset="0"/>
              <a:buChar char="•"/>
              <a:tabLst/>
              <a:defRPr/>
            </a:lvl1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4">
            <a:extLst>
              <a:ext uri="{FF2B5EF4-FFF2-40B4-BE49-F238E27FC236}">
                <a16:creationId xmlns:a16="http://schemas.microsoft.com/office/drawing/2014/main" id="{E153C8F4-F440-4371-B5E8-5D4AF0969FCF}"/>
              </a:ext>
            </a:extLst>
          </p:cNvPr>
          <p:cNvSpPr>
            <a:spLocks noGrp="1"/>
          </p:cNvSpPr>
          <p:nvPr>
            <p:ph type="sldNum" sz="quarter" idx="14"/>
          </p:nvPr>
        </p:nvSpPr>
        <p:spPr>
          <a:xfrm>
            <a:off x="8250238" y="6356350"/>
            <a:ext cx="436562" cy="365125"/>
          </a:xfrm>
        </p:spPr>
        <p:txBody>
          <a:bodyPr/>
          <a:lstStyle>
            <a:lvl1pPr>
              <a:defRPr>
                <a:latin typeface="Arial" panose="020B0604020202020204" pitchFamily="34" charset="0"/>
                <a:cs typeface="Arial" panose="020B0604020202020204" pitchFamily="34" charset="0"/>
              </a:defRPr>
            </a:lvl1pPr>
          </a:lstStyle>
          <a:p>
            <a:pPr>
              <a:defRPr/>
            </a:pPr>
            <a:fld id="{551CCA7F-D97D-49B1-9D2F-9F40D28907BC}" type="slidenum">
              <a:rPr lang="en-US" altLang="en-US"/>
              <a:pPr>
                <a:defRPr/>
              </a:pPr>
              <a:t>‹#›</a:t>
            </a:fld>
            <a:endParaRPr lang="en-US" altLang="en-US"/>
          </a:p>
        </p:txBody>
      </p:sp>
    </p:spTree>
    <p:extLst>
      <p:ext uri="{BB962C8B-B14F-4D97-AF65-F5344CB8AC3E}">
        <p14:creationId xmlns:p14="http://schemas.microsoft.com/office/powerpoint/2010/main" val="17488230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FFD1386F-97C2-40CE-9713-22D01E1E9262}"/>
              </a:ext>
            </a:extLst>
          </p:cNvPr>
          <p:cNvSpPr/>
          <p:nvPr userDrawn="1"/>
        </p:nvSpPr>
        <p:spPr>
          <a:xfrm>
            <a:off x="0" y="5867400"/>
            <a:ext cx="9144000" cy="990600"/>
          </a:xfrm>
          <a:prstGeom prst="rect">
            <a:avLst/>
          </a:prstGeom>
          <a:solidFill>
            <a:schemeClr val="tx1"/>
          </a:solidFill>
        </p:spPr>
        <p:style>
          <a:lnRef idx="1">
            <a:schemeClr val="accent1"/>
          </a:lnRef>
          <a:fillRef idx="3">
            <a:schemeClr val="accent1"/>
          </a:fillRef>
          <a:effectRef idx="2">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pic>
        <p:nvPicPr>
          <p:cNvPr id="5" name="Picture 7"/>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130175" y="6030913"/>
            <a:ext cx="3597275" cy="690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a:xfrm>
            <a:off x="457200" y="1600201"/>
            <a:ext cx="8229600" cy="417512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a:extLst>
              <a:ext uri="{FF2B5EF4-FFF2-40B4-BE49-F238E27FC236}">
                <a16:creationId xmlns:a16="http://schemas.microsoft.com/office/drawing/2014/main" id="{83BA0FFB-EB09-4012-97A6-63555E842361}"/>
              </a:ext>
            </a:extLst>
          </p:cNvPr>
          <p:cNvSpPr>
            <a:spLocks noGrp="1"/>
          </p:cNvSpPr>
          <p:nvPr>
            <p:ph type="sldNum" sz="quarter" idx="10"/>
          </p:nvPr>
        </p:nvSpPr>
        <p:spPr/>
        <p:txBody>
          <a:bodyPr/>
          <a:lstStyle>
            <a:lvl1pPr>
              <a:defRPr>
                <a:latin typeface="Arial" panose="020B0604020202020204" pitchFamily="34" charset="0"/>
                <a:cs typeface="Arial" panose="020B0604020202020204" pitchFamily="34" charset="0"/>
              </a:defRPr>
            </a:lvl1pPr>
          </a:lstStyle>
          <a:p>
            <a:pPr>
              <a:defRPr/>
            </a:pPr>
            <a:fld id="{C1AB00C3-9CF0-43A7-A889-DF368F641F36}" type="slidenum">
              <a:rPr lang="en-US" altLang="en-US"/>
              <a:pPr>
                <a:defRPr/>
              </a:pPr>
              <a:t>‹#›</a:t>
            </a:fld>
            <a:endParaRPr lang="en-US" altLang="en-US"/>
          </a:p>
        </p:txBody>
      </p:sp>
    </p:spTree>
    <p:extLst>
      <p:ext uri="{BB962C8B-B14F-4D97-AF65-F5344CB8AC3E}">
        <p14:creationId xmlns:p14="http://schemas.microsoft.com/office/powerpoint/2010/main" val="36604844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A59D5A47-0302-44CF-AE83-81A515BDA291}"/>
              </a:ext>
            </a:extLst>
          </p:cNvPr>
          <p:cNvSpPr/>
          <p:nvPr userDrawn="1"/>
        </p:nvSpPr>
        <p:spPr>
          <a:xfrm>
            <a:off x="0" y="5867400"/>
            <a:ext cx="9144000" cy="990600"/>
          </a:xfrm>
          <a:prstGeom prst="rect">
            <a:avLst/>
          </a:prstGeom>
          <a:solidFill>
            <a:schemeClr val="tx1"/>
          </a:solidFill>
        </p:spPr>
        <p:style>
          <a:lnRef idx="1">
            <a:schemeClr val="accent1"/>
          </a:lnRef>
          <a:fillRef idx="3">
            <a:schemeClr val="accent1"/>
          </a:fillRef>
          <a:effectRef idx="2">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pic>
        <p:nvPicPr>
          <p:cNvPr id="5" name="Picture 7"/>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130175" y="6030913"/>
            <a:ext cx="3597275" cy="690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6" name="Slide Number Placeholder 5">
            <a:extLst>
              <a:ext uri="{FF2B5EF4-FFF2-40B4-BE49-F238E27FC236}">
                <a16:creationId xmlns:a16="http://schemas.microsoft.com/office/drawing/2014/main" id="{DCD84958-C1FA-4969-92F1-87B9E5C6885C}"/>
              </a:ext>
            </a:extLst>
          </p:cNvPr>
          <p:cNvSpPr>
            <a:spLocks noGrp="1"/>
          </p:cNvSpPr>
          <p:nvPr>
            <p:ph type="sldNum" sz="quarter" idx="10"/>
          </p:nvPr>
        </p:nvSpPr>
        <p:spPr/>
        <p:txBody>
          <a:bodyPr/>
          <a:lstStyle>
            <a:lvl1pPr>
              <a:defRPr>
                <a:latin typeface="Arial" panose="020B0604020202020204" pitchFamily="34" charset="0"/>
                <a:cs typeface="Arial" panose="020B0604020202020204" pitchFamily="34" charset="0"/>
              </a:defRPr>
            </a:lvl1pPr>
          </a:lstStyle>
          <a:p>
            <a:pPr>
              <a:defRPr/>
            </a:pPr>
            <a:fld id="{09E907D3-4E5E-4AEB-A2A2-ACB5AC7D1147}" type="slidenum">
              <a:rPr lang="en-US" altLang="en-US"/>
              <a:pPr>
                <a:defRPr/>
              </a:pPr>
              <a:t>‹#›</a:t>
            </a:fld>
            <a:endParaRPr lang="en-US" altLang="en-US"/>
          </a:p>
        </p:txBody>
      </p:sp>
    </p:spTree>
    <p:extLst>
      <p:ext uri="{BB962C8B-B14F-4D97-AF65-F5344CB8AC3E}">
        <p14:creationId xmlns:p14="http://schemas.microsoft.com/office/powerpoint/2010/main" val="9415286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BA426C42-0E43-4BBB-BB8F-340F7B20A73D}"/>
              </a:ext>
            </a:extLst>
          </p:cNvPr>
          <p:cNvSpPr/>
          <p:nvPr userDrawn="1"/>
        </p:nvSpPr>
        <p:spPr>
          <a:xfrm>
            <a:off x="0" y="5867400"/>
            <a:ext cx="9144000" cy="990600"/>
          </a:xfrm>
          <a:prstGeom prst="rect">
            <a:avLst/>
          </a:prstGeom>
          <a:solidFill>
            <a:schemeClr val="tx1"/>
          </a:solidFill>
        </p:spPr>
        <p:style>
          <a:lnRef idx="1">
            <a:schemeClr val="accent1"/>
          </a:lnRef>
          <a:fillRef idx="3">
            <a:schemeClr val="accent1"/>
          </a:fillRef>
          <a:effectRef idx="2">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pic>
        <p:nvPicPr>
          <p:cNvPr id="6" name="Picture 7"/>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130175" y="6030913"/>
            <a:ext cx="3597275" cy="690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1751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1306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Slide Number Placeholder 5">
            <a:extLst>
              <a:ext uri="{FF2B5EF4-FFF2-40B4-BE49-F238E27FC236}">
                <a16:creationId xmlns:a16="http://schemas.microsoft.com/office/drawing/2014/main" id="{86BE6F4E-2F07-426F-BBC8-EE23B0CE8671}"/>
              </a:ext>
            </a:extLst>
          </p:cNvPr>
          <p:cNvSpPr>
            <a:spLocks noGrp="1"/>
          </p:cNvSpPr>
          <p:nvPr>
            <p:ph type="sldNum" sz="quarter" idx="10"/>
          </p:nvPr>
        </p:nvSpPr>
        <p:spPr/>
        <p:txBody>
          <a:bodyPr/>
          <a:lstStyle>
            <a:lvl1pPr>
              <a:defRPr>
                <a:latin typeface="Arial" panose="020B0604020202020204" pitchFamily="34" charset="0"/>
                <a:cs typeface="Arial" panose="020B0604020202020204" pitchFamily="34" charset="0"/>
              </a:defRPr>
            </a:lvl1pPr>
          </a:lstStyle>
          <a:p>
            <a:pPr>
              <a:defRPr/>
            </a:pPr>
            <a:fld id="{F5112D13-E329-4402-B192-5BE302F54C15}" type="slidenum">
              <a:rPr lang="en-US" altLang="en-US"/>
              <a:pPr>
                <a:defRPr/>
              </a:pPr>
              <a:t>‹#›</a:t>
            </a:fld>
            <a:endParaRPr lang="en-US" altLang="en-US"/>
          </a:p>
        </p:txBody>
      </p:sp>
    </p:spTree>
    <p:extLst>
      <p:ext uri="{BB962C8B-B14F-4D97-AF65-F5344CB8AC3E}">
        <p14:creationId xmlns:p14="http://schemas.microsoft.com/office/powerpoint/2010/main" val="9236002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3002A059-F985-4BE7-A67E-F060F83EF529}"/>
              </a:ext>
            </a:extLst>
          </p:cNvPr>
          <p:cNvSpPr/>
          <p:nvPr userDrawn="1"/>
        </p:nvSpPr>
        <p:spPr>
          <a:xfrm>
            <a:off x="0" y="5867400"/>
            <a:ext cx="9144000" cy="990600"/>
          </a:xfrm>
          <a:prstGeom prst="rect">
            <a:avLst/>
          </a:prstGeom>
          <a:solidFill>
            <a:schemeClr val="tx1"/>
          </a:solidFill>
        </p:spPr>
        <p:style>
          <a:lnRef idx="1">
            <a:schemeClr val="accent1"/>
          </a:lnRef>
          <a:fillRef idx="3">
            <a:schemeClr val="accent1"/>
          </a:fillRef>
          <a:effectRef idx="2">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pic>
        <p:nvPicPr>
          <p:cNvPr id="8" name="Picture 7"/>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130175" y="6030913"/>
            <a:ext cx="3597275" cy="690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600451"/>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5560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Slide Number Placeholder 5">
            <a:extLst>
              <a:ext uri="{FF2B5EF4-FFF2-40B4-BE49-F238E27FC236}">
                <a16:creationId xmlns:a16="http://schemas.microsoft.com/office/drawing/2014/main" id="{F1F62D05-69E4-42D1-B59D-6A41DE30D8B6}"/>
              </a:ext>
            </a:extLst>
          </p:cNvPr>
          <p:cNvSpPr>
            <a:spLocks noGrp="1"/>
          </p:cNvSpPr>
          <p:nvPr>
            <p:ph type="sldNum" sz="quarter" idx="10"/>
          </p:nvPr>
        </p:nvSpPr>
        <p:spPr/>
        <p:txBody>
          <a:bodyPr/>
          <a:lstStyle>
            <a:lvl1pPr>
              <a:defRPr>
                <a:latin typeface="Arial" panose="020B0604020202020204" pitchFamily="34" charset="0"/>
                <a:cs typeface="Arial" panose="020B0604020202020204" pitchFamily="34" charset="0"/>
              </a:defRPr>
            </a:lvl1pPr>
          </a:lstStyle>
          <a:p>
            <a:pPr>
              <a:defRPr/>
            </a:pPr>
            <a:fld id="{BD16F8F9-9504-4182-B3EF-FD81E7F243DA}" type="slidenum">
              <a:rPr lang="en-US" altLang="en-US"/>
              <a:pPr>
                <a:defRPr/>
              </a:pPr>
              <a:t>‹#›</a:t>
            </a:fld>
            <a:endParaRPr lang="en-US" altLang="en-US"/>
          </a:p>
        </p:txBody>
      </p:sp>
    </p:spTree>
    <p:extLst>
      <p:ext uri="{BB962C8B-B14F-4D97-AF65-F5344CB8AC3E}">
        <p14:creationId xmlns:p14="http://schemas.microsoft.com/office/powerpoint/2010/main" val="15863433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1DDE8CDF-EF87-447C-97F4-DD06905CFC1B}"/>
              </a:ext>
            </a:extLst>
          </p:cNvPr>
          <p:cNvSpPr/>
          <p:nvPr userDrawn="1"/>
        </p:nvSpPr>
        <p:spPr>
          <a:xfrm>
            <a:off x="0" y="5867400"/>
            <a:ext cx="9144000" cy="990600"/>
          </a:xfrm>
          <a:prstGeom prst="rect">
            <a:avLst/>
          </a:prstGeom>
          <a:solidFill>
            <a:schemeClr val="tx1"/>
          </a:solidFill>
        </p:spPr>
        <p:style>
          <a:lnRef idx="1">
            <a:schemeClr val="accent1"/>
          </a:lnRef>
          <a:fillRef idx="3">
            <a:schemeClr val="accent1"/>
          </a:fillRef>
          <a:effectRef idx="2">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pic>
        <p:nvPicPr>
          <p:cNvPr id="4" name="Picture 7"/>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130175" y="6030913"/>
            <a:ext cx="3597275" cy="690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p:txBody>
          <a:bodyPr/>
          <a:lstStyle/>
          <a:p>
            <a:r>
              <a:rPr lang="en-US"/>
              <a:t>Click to edit Master title style</a:t>
            </a:r>
          </a:p>
        </p:txBody>
      </p:sp>
      <p:sp>
        <p:nvSpPr>
          <p:cNvPr id="5" name="Slide Number Placeholder 5">
            <a:extLst>
              <a:ext uri="{FF2B5EF4-FFF2-40B4-BE49-F238E27FC236}">
                <a16:creationId xmlns:a16="http://schemas.microsoft.com/office/drawing/2014/main" id="{4003ED4B-F0E8-4491-A688-EB65BD90D49F}"/>
              </a:ext>
            </a:extLst>
          </p:cNvPr>
          <p:cNvSpPr>
            <a:spLocks noGrp="1"/>
          </p:cNvSpPr>
          <p:nvPr>
            <p:ph type="sldNum" sz="quarter" idx="10"/>
          </p:nvPr>
        </p:nvSpPr>
        <p:spPr/>
        <p:txBody>
          <a:bodyPr/>
          <a:lstStyle>
            <a:lvl1pPr>
              <a:defRPr>
                <a:latin typeface="Arial" panose="020B0604020202020204" pitchFamily="34" charset="0"/>
                <a:cs typeface="Arial" panose="020B0604020202020204" pitchFamily="34" charset="0"/>
              </a:defRPr>
            </a:lvl1pPr>
          </a:lstStyle>
          <a:p>
            <a:pPr>
              <a:defRPr/>
            </a:pPr>
            <a:fld id="{F61614E4-746D-46E6-B3C2-8F1A549920B2}" type="slidenum">
              <a:rPr lang="en-US" altLang="en-US"/>
              <a:pPr>
                <a:defRPr/>
              </a:pPr>
              <a:t>‹#›</a:t>
            </a:fld>
            <a:endParaRPr lang="en-US" altLang="en-US"/>
          </a:p>
        </p:txBody>
      </p:sp>
    </p:spTree>
    <p:extLst>
      <p:ext uri="{BB962C8B-B14F-4D97-AF65-F5344CB8AC3E}">
        <p14:creationId xmlns:p14="http://schemas.microsoft.com/office/powerpoint/2010/main" val="4940866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3A7C448E-E360-4737-A662-F49B62D2CC98}"/>
              </a:ext>
            </a:extLst>
          </p:cNvPr>
          <p:cNvSpPr/>
          <p:nvPr userDrawn="1"/>
        </p:nvSpPr>
        <p:spPr>
          <a:xfrm>
            <a:off x="0" y="5867400"/>
            <a:ext cx="9144000" cy="990600"/>
          </a:xfrm>
          <a:prstGeom prst="rect">
            <a:avLst/>
          </a:prstGeom>
          <a:solidFill>
            <a:schemeClr val="tx1"/>
          </a:solidFill>
        </p:spPr>
        <p:style>
          <a:lnRef idx="1">
            <a:schemeClr val="accent1"/>
          </a:lnRef>
          <a:fillRef idx="3">
            <a:schemeClr val="accent1"/>
          </a:fillRef>
          <a:effectRef idx="2">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pic>
        <p:nvPicPr>
          <p:cNvPr id="3" name="Picture 7"/>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130175" y="6030913"/>
            <a:ext cx="3597275" cy="690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Slide Number Placeholder 5">
            <a:extLst>
              <a:ext uri="{FF2B5EF4-FFF2-40B4-BE49-F238E27FC236}">
                <a16:creationId xmlns:a16="http://schemas.microsoft.com/office/drawing/2014/main" id="{1CE00CBB-0F69-4994-923A-D8D6F3AB0C97}"/>
              </a:ext>
            </a:extLst>
          </p:cNvPr>
          <p:cNvSpPr>
            <a:spLocks noGrp="1"/>
          </p:cNvSpPr>
          <p:nvPr>
            <p:ph type="sldNum" sz="quarter" idx="10"/>
          </p:nvPr>
        </p:nvSpPr>
        <p:spPr/>
        <p:txBody>
          <a:bodyPr/>
          <a:lstStyle>
            <a:lvl1pPr>
              <a:defRPr>
                <a:latin typeface="Arial" panose="020B0604020202020204" pitchFamily="34" charset="0"/>
                <a:cs typeface="Arial" panose="020B0604020202020204" pitchFamily="34" charset="0"/>
              </a:defRPr>
            </a:lvl1pPr>
          </a:lstStyle>
          <a:p>
            <a:pPr>
              <a:defRPr/>
            </a:pPr>
            <a:fld id="{E801DB9F-0D6B-431E-94A9-A544DA30780D}" type="slidenum">
              <a:rPr lang="en-US" altLang="en-US"/>
              <a:pPr>
                <a:defRPr/>
              </a:pPr>
              <a:t>‹#›</a:t>
            </a:fld>
            <a:endParaRPr lang="en-US" altLang="en-US"/>
          </a:p>
        </p:txBody>
      </p:sp>
    </p:spTree>
    <p:extLst>
      <p:ext uri="{BB962C8B-B14F-4D97-AF65-F5344CB8AC3E}">
        <p14:creationId xmlns:p14="http://schemas.microsoft.com/office/powerpoint/2010/main" val="38809277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0771DD4A-4E88-4059-AAB3-5E779A35DB86}"/>
              </a:ext>
            </a:extLst>
          </p:cNvPr>
          <p:cNvSpPr/>
          <p:nvPr userDrawn="1"/>
        </p:nvSpPr>
        <p:spPr>
          <a:xfrm>
            <a:off x="0" y="5867400"/>
            <a:ext cx="9144000" cy="990600"/>
          </a:xfrm>
          <a:prstGeom prst="rect">
            <a:avLst/>
          </a:prstGeom>
          <a:solidFill>
            <a:schemeClr val="tx1"/>
          </a:solidFill>
        </p:spPr>
        <p:style>
          <a:lnRef idx="1">
            <a:schemeClr val="accent1"/>
          </a:lnRef>
          <a:fillRef idx="3">
            <a:schemeClr val="accent1"/>
          </a:fillRef>
          <a:effectRef idx="2">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pic>
        <p:nvPicPr>
          <p:cNvPr id="6" name="Picture 7"/>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130175" y="6030913"/>
            <a:ext cx="3597275" cy="690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4578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1"/>
            <a:ext cx="3008313" cy="434022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7" name="Slide Number Placeholder 5">
            <a:extLst>
              <a:ext uri="{FF2B5EF4-FFF2-40B4-BE49-F238E27FC236}">
                <a16:creationId xmlns:a16="http://schemas.microsoft.com/office/drawing/2014/main" id="{341E876B-65AE-441A-8A7F-2214F7DDF5AA}"/>
              </a:ext>
            </a:extLst>
          </p:cNvPr>
          <p:cNvSpPr>
            <a:spLocks noGrp="1"/>
          </p:cNvSpPr>
          <p:nvPr>
            <p:ph type="sldNum" sz="quarter" idx="10"/>
          </p:nvPr>
        </p:nvSpPr>
        <p:spPr/>
        <p:txBody>
          <a:bodyPr/>
          <a:lstStyle>
            <a:lvl1pPr>
              <a:defRPr>
                <a:latin typeface="Arial" panose="020B0604020202020204" pitchFamily="34" charset="0"/>
                <a:cs typeface="Arial" panose="020B0604020202020204" pitchFamily="34" charset="0"/>
              </a:defRPr>
            </a:lvl1pPr>
          </a:lstStyle>
          <a:p>
            <a:pPr>
              <a:defRPr/>
            </a:pPr>
            <a:fld id="{310D17DE-57F4-4169-A583-04EE8C017572}" type="slidenum">
              <a:rPr lang="en-US" altLang="en-US"/>
              <a:pPr>
                <a:defRPr/>
              </a:pPr>
              <a:t>‹#›</a:t>
            </a:fld>
            <a:endParaRPr lang="en-US" altLang="en-US"/>
          </a:p>
        </p:txBody>
      </p:sp>
    </p:spTree>
    <p:extLst>
      <p:ext uri="{BB962C8B-B14F-4D97-AF65-F5344CB8AC3E}">
        <p14:creationId xmlns:p14="http://schemas.microsoft.com/office/powerpoint/2010/main" val="48748408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a:extLst>
              <a:ext uri="{FF2B5EF4-FFF2-40B4-BE49-F238E27FC236}">
                <a16:creationId xmlns:a16="http://schemas.microsoft.com/office/drawing/2014/main" id="{E276E416-D7C3-455C-B81C-646441D2850B}"/>
              </a:ext>
            </a:extLst>
          </p:cNvPr>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eaLnBrk="1" fontAlgn="auto" hangingPunct="1">
              <a:spcBef>
                <a:spcPts val="0"/>
              </a:spcBef>
              <a:spcAft>
                <a:spcPts val="0"/>
              </a:spcAft>
              <a:defRPr sz="1200">
                <a:solidFill>
                  <a:schemeClr val="tx1">
                    <a:tint val="75000"/>
                  </a:schemeClr>
                </a:solidFill>
                <a:latin typeface="+mn-lt"/>
              </a:defRPr>
            </a:lvl1pPr>
          </a:lstStyle>
          <a:p>
            <a:pPr>
              <a:defRPr/>
            </a:pPr>
            <a:fld id="{C56AD5FD-3795-4CAB-8E73-60C29A0CA5D5}" type="datetime1">
              <a:rPr lang="en-US"/>
              <a:pPr>
                <a:defRPr/>
              </a:pPr>
              <a:t>5/24/2021</a:t>
            </a:fld>
            <a:endParaRPr lang="en-US"/>
          </a:p>
        </p:txBody>
      </p:sp>
      <p:sp>
        <p:nvSpPr>
          <p:cNvPr id="5" name="Footer Placeholder 4">
            <a:extLst>
              <a:ext uri="{FF2B5EF4-FFF2-40B4-BE49-F238E27FC236}">
                <a16:creationId xmlns:a16="http://schemas.microsoft.com/office/drawing/2014/main" id="{AF9BF50A-426D-4FE5-8641-9B37B71C4965}"/>
              </a:ext>
            </a:extLst>
          </p:cNvPr>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schemeClr val="tx1">
                    <a:tint val="75000"/>
                  </a:schemeClr>
                </a:solidFill>
                <a:latin typeface="+mn-lt"/>
              </a:defRPr>
            </a:lvl1pPr>
          </a:lstStyle>
          <a:p>
            <a:pPr>
              <a:defRPr/>
            </a:pPr>
            <a:endParaRPr lang="en-US"/>
          </a:p>
        </p:txBody>
      </p:sp>
      <p:sp>
        <p:nvSpPr>
          <p:cNvPr id="6" name="Slide Number Placeholder 5">
            <a:extLst>
              <a:ext uri="{FF2B5EF4-FFF2-40B4-BE49-F238E27FC236}">
                <a16:creationId xmlns:a16="http://schemas.microsoft.com/office/drawing/2014/main" id="{F238A9A6-D290-46C9-A3C0-0D2DA4F1F755}"/>
              </a:ext>
            </a:extLst>
          </p:cNvPr>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rgbClr val="898989"/>
                </a:solidFill>
                <a:latin typeface="Calibri" panose="020F0502020204030204" pitchFamily="34" charset="0"/>
              </a:defRPr>
            </a:lvl1pPr>
          </a:lstStyle>
          <a:p>
            <a:pPr>
              <a:defRPr/>
            </a:pPr>
            <a:fld id="{452C8DB2-E568-43EB-B6A4-F03742C75932}"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sldLayoutIdLst>
    <p:sldLayoutId id="2147484490" r:id="rId1"/>
    <p:sldLayoutId id="2147484491" r:id="rId2"/>
    <p:sldLayoutId id="2147484492" r:id="rId3"/>
    <p:sldLayoutId id="2147484493" r:id="rId4"/>
    <p:sldLayoutId id="2147484494" r:id="rId5"/>
    <p:sldLayoutId id="2147484495" r:id="rId6"/>
    <p:sldLayoutId id="2147484496" r:id="rId7"/>
    <p:sldLayoutId id="2147484497" r:id="rId8"/>
    <p:sldLayoutId id="2147484498" r:id="rId9"/>
    <p:sldLayoutId id="2147484499" r:id="rId10"/>
    <p:sldLayoutId id="2147484500" r:id="rId11"/>
    <p:sldLayoutId id="2147484501" r:id="rId12"/>
  </p:sldLayoutIdLst>
  <p:hf hdr="0" ftr="0" dt="0"/>
  <p:txStyles>
    <p:titleStyle>
      <a:lvl1pPr algn="ctr" defTabSz="457200" rtl="0" eaLnBrk="0" fontAlgn="base" hangingPunct="0">
        <a:spcBef>
          <a:spcPct val="0"/>
        </a:spcBef>
        <a:spcAft>
          <a:spcPct val="0"/>
        </a:spcAft>
        <a:defRPr sz="4400" kern="1200">
          <a:solidFill>
            <a:schemeClr val="tx1"/>
          </a:solidFill>
          <a:latin typeface="+mj-lt"/>
          <a:ea typeface="+mj-ea"/>
          <a:cs typeface="+mj-cs"/>
        </a:defRPr>
      </a:lvl1pPr>
      <a:lvl2pPr algn="ctr" defTabSz="457200" rtl="0" eaLnBrk="0" fontAlgn="base" hangingPunct="0">
        <a:spcBef>
          <a:spcPct val="0"/>
        </a:spcBef>
        <a:spcAft>
          <a:spcPct val="0"/>
        </a:spcAft>
        <a:defRPr sz="4400">
          <a:solidFill>
            <a:schemeClr val="tx1"/>
          </a:solidFill>
          <a:latin typeface="Calibri" pitchFamily="34" charset="0"/>
        </a:defRPr>
      </a:lvl2pPr>
      <a:lvl3pPr algn="ctr" defTabSz="457200" rtl="0" eaLnBrk="0" fontAlgn="base" hangingPunct="0">
        <a:spcBef>
          <a:spcPct val="0"/>
        </a:spcBef>
        <a:spcAft>
          <a:spcPct val="0"/>
        </a:spcAft>
        <a:defRPr sz="4400">
          <a:solidFill>
            <a:schemeClr val="tx1"/>
          </a:solidFill>
          <a:latin typeface="Calibri" pitchFamily="34" charset="0"/>
        </a:defRPr>
      </a:lvl3pPr>
      <a:lvl4pPr algn="ctr" defTabSz="457200" rtl="0" eaLnBrk="0" fontAlgn="base" hangingPunct="0">
        <a:spcBef>
          <a:spcPct val="0"/>
        </a:spcBef>
        <a:spcAft>
          <a:spcPct val="0"/>
        </a:spcAft>
        <a:defRPr sz="4400">
          <a:solidFill>
            <a:schemeClr val="tx1"/>
          </a:solidFill>
          <a:latin typeface="Calibri" pitchFamily="34" charset="0"/>
        </a:defRPr>
      </a:lvl4pPr>
      <a:lvl5pPr algn="ctr" defTabSz="457200" rtl="0" eaLnBrk="0" fontAlgn="base" hangingPunct="0">
        <a:spcBef>
          <a:spcPct val="0"/>
        </a:spcBef>
        <a:spcAft>
          <a:spcPct val="0"/>
        </a:spcAft>
        <a:defRPr sz="4400">
          <a:solidFill>
            <a:schemeClr val="tx1"/>
          </a:solidFill>
          <a:latin typeface="Calibri" pitchFamily="34" charset="0"/>
        </a:defRPr>
      </a:lvl5pPr>
      <a:lvl6pPr marL="457200" algn="ctr" defTabSz="457200" rtl="0" fontAlgn="base">
        <a:spcBef>
          <a:spcPct val="0"/>
        </a:spcBef>
        <a:spcAft>
          <a:spcPct val="0"/>
        </a:spcAft>
        <a:defRPr sz="4400">
          <a:solidFill>
            <a:schemeClr val="tx1"/>
          </a:solidFill>
          <a:latin typeface="Calibri" pitchFamily="34" charset="0"/>
        </a:defRPr>
      </a:lvl6pPr>
      <a:lvl7pPr marL="914400" algn="ctr" defTabSz="457200" rtl="0" fontAlgn="base">
        <a:spcBef>
          <a:spcPct val="0"/>
        </a:spcBef>
        <a:spcAft>
          <a:spcPct val="0"/>
        </a:spcAft>
        <a:defRPr sz="4400">
          <a:solidFill>
            <a:schemeClr val="tx1"/>
          </a:solidFill>
          <a:latin typeface="Calibri" pitchFamily="34" charset="0"/>
        </a:defRPr>
      </a:lvl7pPr>
      <a:lvl8pPr marL="1371600" algn="ctr" defTabSz="457200" rtl="0" fontAlgn="base">
        <a:spcBef>
          <a:spcPct val="0"/>
        </a:spcBef>
        <a:spcAft>
          <a:spcPct val="0"/>
        </a:spcAft>
        <a:defRPr sz="4400">
          <a:solidFill>
            <a:schemeClr val="tx1"/>
          </a:solidFill>
          <a:latin typeface="Calibri" pitchFamily="34" charset="0"/>
        </a:defRPr>
      </a:lvl8pPr>
      <a:lvl9pPr marL="1828800" algn="ctr" defTabSz="457200" rtl="0" fontAlgn="base">
        <a:spcBef>
          <a:spcPct val="0"/>
        </a:spcBef>
        <a:spcAft>
          <a:spcPct val="0"/>
        </a:spcAft>
        <a:defRPr sz="4400">
          <a:solidFill>
            <a:schemeClr val="tx1"/>
          </a:solidFill>
          <a:latin typeface="Calibri" pitchFamily="34" charset="0"/>
        </a:defRPr>
      </a:lvl9pPr>
    </p:titleStyle>
    <p:bodyStyle>
      <a:lvl1pPr marL="342900" indent="-342900" algn="l" defTabSz="457200"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defTabSz="457200"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defTabSz="457200"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defTabSz="457200"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defTabSz="457200"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mailto:irm@cu.edu" TargetMode="External"/><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s://www.cu.edu/uis/projects-initiatives/tableau-server" TargetMode="External"/><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p:cNvSpPr>
            <a:spLocks noGrp="1"/>
          </p:cNvSpPr>
          <p:nvPr>
            <p:ph type="ctrTitle"/>
          </p:nvPr>
        </p:nvSpPr>
        <p:spPr>
          <a:xfrm>
            <a:off x="176213" y="308408"/>
            <a:ext cx="8739187" cy="2464956"/>
          </a:xfrm>
        </p:spPr>
        <p:txBody>
          <a:bodyPr/>
          <a:lstStyle/>
          <a:p>
            <a:r>
              <a:rPr lang="en-US" altLang="en-US"/>
              <a:t>Tableau Enterprise</a:t>
            </a:r>
            <a:br>
              <a:rPr lang="en-US" altLang="en-US"/>
            </a:br>
            <a:r>
              <a:rPr lang="en-US" altLang="en-US"/>
              <a:t>Stakeholder Update Meeting</a:t>
            </a:r>
          </a:p>
        </p:txBody>
      </p:sp>
      <p:sp>
        <p:nvSpPr>
          <p:cNvPr id="5" name="Text Placeholder 4">
            <a:extLst>
              <a:ext uri="{FF2B5EF4-FFF2-40B4-BE49-F238E27FC236}">
                <a16:creationId xmlns:a16="http://schemas.microsoft.com/office/drawing/2014/main" id="{A8572847-C4A6-460F-A923-0B5D820854FB}"/>
              </a:ext>
            </a:extLst>
          </p:cNvPr>
          <p:cNvSpPr>
            <a:spLocks noGrp="1"/>
          </p:cNvSpPr>
          <p:nvPr>
            <p:ph type="body" sz="quarter" idx="14"/>
          </p:nvPr>
        </p:nvSpPr>
        <p:spPr>
          <a:xfrm>
            <a:off x="6269038" y="4748213"/>
            <a:ext cx="2646362" cy="433387"/>
          </a:xfrm>
        </p:spPr>
        <p:txBody>
          <a:bodyPr/>
          <a:lstStyle/>
          <a:p>
            <a:pPr>
              <a:defRPr/>
            </a:pPr>
            <a:r>
              <a:t>5/24/21</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p:cNvSpPr>
            <a:spLocks noGrp="1"/>
          </p:cNvSpPr>
          <p:nvPr>
            <p:ph type="title"/>
          </p:nvPr>
        </p:nvSpPr>
        <p:spPr>
          <a:xfrm>
            <a:off x="457200" y="308406"/>
            <a:ext cx="8229600" cy="811645"/>
          </a:xfrm>
        </p:spPr>
        <p:txBody>
          <a:bodyPr/>
          <a:lstStyle/>
          <a:p>
            <a:pPr fontAlgn="ctr"/>
            <a:r>
              <a:rPr lang="en-US" sz="3600">
                <a:solidFill>
                  <a:srgbClr val="0070C0"/>
                </a:solidFill>
                <a:cs typeface="Calibri"/>
              </a:rPr>
              <a:t>Default Contacts From Each Campus</a:t>
            </a:r>
          </a:p>
        </p:txBody>
      </p:sp>
      <p:sp>
        <p:nvSpPr>
          <p:cNvPr id="16388" name="Slide Number Placeholder 3"/>
          <p:cNvSpPr>
            <a:spLocks noGrp="1"/>
          </p:cNvSpPr>
          <p:nvPr>
            <p:ph type="sldNum" sz="quarter" idx="14"/>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42012968-BE4D-426E-A757-D4B66C2CC6D6}" type="slidenum">
              <a:rPr lang="en-US" altLang="en-US" sz="1200" smtClean="0">
                <a:solidFill>
                  <a:srgbClr val="898989"/>
                </a:solidFill>
                <a:latin typeface="Arial" panose="020B0604020202020204" pitchFamily="34" charset="0"/>
              </a:rPr>
              <a:pPr>
                <a:spcBef>
                  <a:spcPct val="0"/>
                </a:spcBef>
                <a:buFontTx/>
                <a:buNone/>
              </a:pPr>
              <a:t>10</a:t>
            </a:fld>
            <a:endParaRPr lang="en-US" altLang="en-US" sz="1200">
              <a:solidFill>
                <a:srgbClr val="898989"/>
              </a:solidFill>
              <a:latin typeface="Arial" panose="020B0604020202020204" pitchFamily="34" charset="0"/>
            </a:endParaRPr>
          </a:p>
        </p:txBody>
      </p:sp>
      <p:sp>
        <p:nvSpPr>
          <p:cNvPr id="2" name="TextBox 1">
            <a:extLst>
              <a:ext uri="{FF2B5EF4-FFF2-40B4-BE49-F238E27FC236}">
                <a16:creationId xmlns:a16="http://schemas.microsoft.com/office/drawing/2014/main" id="{34DED534-5B07-4DEC-9C0E-A3EB4BC541DE}"/>
              </a:ext>
            </a:extLst>
          </p:cNvPr>
          <p:cNvSpPr txBox="1"/>
          <p:nvPr/>
        </p:nvSpPr>
        <p:spPr>
          <a:xfrm>
            <a:off x="457200" y="1150354"/>
            <a:ext cx="8264104" cy="846386"/>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342900" indent="-342900">
              <a:spcAft>
                <a:spcPts val="600"/>
              </a:spcAft>
              <a:buFont typeface="Arial" panose="020B0604020202020204" pitchFamily="34" charset="0"/>
              <a:buChar char="•"/>
            </a:pPr>
            <a:r>
              <a:rPr lang="en-US" sz="2200" dirty="0">
                <a:latin typeface="Calibri"/>
                <a:cs typeface="Calibri"/>
                <a:sym typeface="Wingdings" panose="05000000000000000000" pitchFamily="2" charset="2"/>
              </a:rPr>
              <a:t>Create a smooth and efficient process for the Tableau community</a:t>
            </a:r>
            <a:endParaRPr lang="en-US" sz="2200" dirty="0">
              <a:latin typeface="Calibri"/>
              <a:cs typeface="Calibri"/>
            </a:endParaRPr>
          </a:p>
          <a:p>
            <a:pPr marL="342900" indent="-342900">
              <a:spcAft>
                <a:spcPts val="600"/>
              </a:spcAft>
              <a:buFont typeface="Arial" panose="020B0604020202020204" pitchFamily="34" charset="0"/>
              <a:buChar char="•"/>
            </a:pPr>
            <a:r>
              <a:rPr lang="en-US" sz="2200" dirty="0">
                <a:latin typeface="Calibri"/>
                <a:cs typeface="Calibri"/>
              </a:rPr>
              <a:t>Primary Tableau Campus Resource </a:t>
            </a:r>
            <a:r>
              <a:rPr lang="en-US" sz="2200" i="1" dirty="0" smtClean="0">
                <a:latin typeface="Calibri"/>
                <a:cs typeface="Calibri"/>
              </a:rPr>
              <a:t>(identified during/after mtg.)</a:t>
            </a:r>
            <a:endParaRPr lang="en-US" sz="2200" i="1" dirty="0">
              <a:latin typeface="Calibri"/>
              <a:cs typeface="Calibri"/>
            </a:endParaRPr>
          </a:p>
        </p:txBody>
      </p:sp>
      <p:graphicFrame>
        <p:nvGraphicFramePr>
          <p:cNvPr id="3" name="Table 3">
            <a:extLst>
              <a:ext uri="{FF2B5EF4-FFF2-40B4-BE49-F238E27FC236}">
                <a16:creationId xmlns:a16="http://schemas.microsoft.com/office/drawing/2014/main" id="{D2F4C414-EDA3-454B-B739-B0DF7A9CF3E6}"/>
              </a:ext>
            </a:extLst>
          </p:cNvPr>
          <p:cNvGraphicFramePr>
            <a:graphicFrameLocks noGrp="1"/>
          </p:cNvGraphicFramePr>
          <p:nvPr>
            <p:extLst>
              <p:ext uri="{D42A27DB-BD31-4B8C-83A1-F6EECF244321}">
                <p14:modId xmlns:p14="http://schemas.microsoft.com/office/powerpoint/2010/main" val="860579156"/>
              </p:ext>
            </p:extLst>
          </p:nvPr>
        </p:nvGraphicFramePr>
        <p:xfrm>
          <a:off x="683789" y="3662423"/>
          <a:ext cx="7784730" cy="1878907"/>
        </p:xfrm>
        <a:graphic>
          <a:graphicData uri="http://schemas.openxmlformats.org/drawingml/2006/table">
            <a:tbl>
              <a:tblPr firstRow="1" bandRow="1">
                <a:tableStyleId>{073A0DAA-6AF3-43AB-8588-CEC1D06C72B9}</a:tableStyleId>
              </a:tblPr>
              <a:tblGrid>
                <a:gridCol w="3892365">
                  <a:extLst>
                    <a:ext uri="{9D8B030D-6E8A-4147-A177-3AD203B41FA5}">
                      <a16:colId xmlns:a16="http://schemas.microsoft.com/office/drawing/2014/main" val="2733378869"/>
                    </a:ext>
                  </a:extLst>
                </a:gridCol>
                <a:gridCol w="3892365">
                  <a:extLst>
                    <a:ext uri="{9D8B030D-6E8A-4147-A177-3AD203B41FA5}">
                      <a16:colId xmlns:a16="http://schemas.microsoft.com/office/drawing/2014/main" val="487912372"/>
                    </a:ext>
                  </a:extLst>
                </a:gridCol>
              </a:tblGrid>
              <a:tr h="598747">
                <a:tc>
                  <a:txBody>
                    <a:bodyPr/>
                    <a:lstStyle/>
                    <a:p>
                      <a:pPr algn="ctr"/>
                      <a:r>
                        <a:rPr lang="en-US"/>
                        <a:t>We ask that contacts…</a:t>
                      </a:r>
                    </a:p>
                  </a:txBody>
                  <a:tcPr/>
                </a:tc>
                <a:tc>
                  <a:txBody>
                    <a:bodyPr/>
                    <a:lstStyle/>
                    <a:p>
                      <a:pPr algn="ctr"/>
                      <a:r>
                        <a:rPr lang="en-US" dirty="0"/>
                        <a:t>We</a:t>
                      </a:r>
                      <a:r>
                        <a:rPr lang="en-US" baseline="0" dirty="0"/>
                        <a:t> don’t expect contacts to…</a:t>
                      </a:r>
                      <a:endParaRPr lang="en-US" dirty="0"/>
                    </a:p>
                  </a:txBody>
                  <a:tcPr/>
                </a:tc>
                <a:extLst>
                  <a:ext uri="{0D108BD9-81ED-4DB2-BD59-A6C34878D82A}">
                    <a16:rowId xmlns:a16="http://schemas.microsoft.com/office/drawing/2014/main" val="1079859249"/>
                  </a:ext>
                </a:extLst>
              </a:tr>
              <a:tr h="598747">
                <a:tc>
                  <a:txBody>
                    <a:bodyPr/>
                    <a:lstStyle/>
                    <a:p>
                      <a:r>
                        <a:rPr lang="en-US" dirty="0"/>
                        <a:t>Assist campus individuals with questions when possible</a:t>
                      </a:r>
                    </a:p>
                  </a:txBody>
                  <a:tcPr/>
                </a:tc>
                <a:tc>
                  <a:txBody>
                    <a:bodyPr/>
                    <a:lstStyle/>
                    <a:p>
                      <a:r>
                        <a:rPr lang="en-US" dirty="0"/>
                        <a:t>Be</a:t>
                      </a:r>
                      <a:r>
                        <a:rPr lang="en-US" baseline="0" dirty="0"/>
                        <a:t> r</a:t>
                      </a:r>
                      <a:r>
                        <a:rPr lang="en-US" dirty="0"/>
                        <a:t>esponsible for doing actual work nor resolve</a:t>
                      </a:r>
                      <a:r>
                        <a:rPr lang="en-US" baseline="0" dirty="0"/>
                        <a:t> every question</a:t>
                      </a:r>
                      <a:endParaRPr lang="en-US" dirty="0"/>
                    </a:p>
                  </a:txBody>
                  <a:tcPr/>
                </a:tc>
                <a:extLst>
                  <a:ext uri="{0D108BD9-81ED-4DB2-BD59-A6C34878D82A}">
                    <a16:rowId xmlns:a16="http://schemas.microsoft.com/office/drawing/2014/main" val="2690272941"/>
                  </a:ext>
                </a:extLst>
              </a:tr>
              <a:tr h="598747">
                <a:tc>
                  <a:txBody>
                    <a:bodyPr/>
                    <a:lstStyle/>
                    <a:p>
                      <a:r>
                        <a:rPr lang="en-US"/>
                        <a:t>Direct campus individuals to correct campus contacts (triage,</a:t>
                      </a:r>
                      <a:r>
                        <a:rPr lang="en-US" baseline="0"/>
                        <a:t> routing)</a:t>
                      </a:r>
                      <a:endParaRPr lang="en-US"/>
                    </a:p>
                  </a:txBody>
                  <a:tcPr/>
                </a:tc>
                <a:tc>
                  <a:txBody>
                    <a:bodyPr/>
                    <a:lstStyle/>
                    <a:p>
                      <a:r>
                        <a:rPr lang="en-US" dirty="0"/>
                        <a:t>Be</a:t>
                      </a:r>
                      <a:r>
                        <a:rPr lang="en-US" baseline="0" dirty="0"/>
                        <a:t> a</a:t>
                      </a:r>
                      <a:r>
                        <a:rPr lang="en-US" dirty="0"/>
                        <a:t>ccountable for all tasks and inquiries that come through</a:t>
                      </a:r>
                    </a:p>
                  </a:txBody>
                  <a:tcPr/>
                </a:tc>
                <a:extLst>
                  <a:ext uri="{0D108BD9-81ED-4DB2-BD59-A6C34878D82A}">
                    <a16:rowId xmlns:a16="http://schemas.microsoft.com/office/drawing/2014/main" val="1380743421"/>
                  </a:ext>
                </a:extLst>
              </a:tr>
            </a:tbl>
          </a:graphicData>
        </a:graphic>
      </p:graphicFrame>
      <p:sp>
        <p:nvSpPr>
          <p:cNvPr id="6" name="TextBox 5"/>
          <p:cNvSpPr txBox="1"/>
          <p:nvPr/>
        </p:nvSpPr>
        <p:spPr>
          <a:xfrm>
            <a:off x="709880" y="2193264"/>
            <a:ext cx="7724240" cy="1184940"/>
          </a:xfrm>
          <a:prstGeom prst="rect">
            <a:avLst/>
          </a:prstGeom>
          <a:noFill/>
        </p:spPr>
        <p:txBody>
          <a:bodyPr wrap="square" numCol="1" rtlCol="0">
            <a:spAutoFit/>
          </a:bodyPr>
          <a:lstStyle/>
          <a:p>
            <a:pPr marL="800100" lvl="1" indent="-342900">
              <a:spcAft>
                <a:spcPts val="600"/>
              </a:spcAft>
              <a:buFont typeface="Courier New" panose="02070309020205020404" pitchFamily="49" charset="0"/>
              <a:buChar char="o"/>
            </a:pPr>
            <a:r>
              <a:rPr lang="en-US" sz="2200" i="1" dirty="0" smtClean="0">
                <a:latin typeface="Calibri"/>
                <a:cs typeface="Calibri"/>
              </a:rPr>
              <a:t>Denver/Anschutz: Nicky Rucker, with Dalan Jensen pulled in as needed </a:t>
            </a:r>
            <a:endParaRPr lang="en-US" sz="2200" i="1" dirty="0">
              <a:latin typeface="Calibri"/>
              <a:cs typeface="Calibri"/>
            </a:endParaRPr>
          </a:p>
          <a:p>
            <a:pPr marL="800100" lvl="1" indent="-342900">
              <a:spcAft>
                <a:spcPts val="600"/>
              </a:spcAft>
              <a:buFont typeface="Courier New" panose="02070309020205020404" pitchFamily="49" charset="0"/>
              <a:buChar char="o"/>
            </a:pPr>
            <a:r>
              <a:rPr lang="en-US" sz="2200" i="1" dirty="0" smtClean="0">
                <a:latin typeface="Calibri"/>
                <a:cs typeface="Calibri"/>
              </a:rPr>
              <a:t>Boulder: Mari Dark</a:t>
            </a:r>
            <a:endParaRPr lang="en-US" dirty="0"/>
          </a:p>
        </p:txBody>
      </p:sp>
    </p:spTree>
    <p:extLst>
      <p:ext uri="{BB962C8B-B14F-4D97-AF65-F5344CB8AC3E}">
        <p14:creationId xmlns:p14="http://schemas.microsoft.com/office/powerpoint/2010/main" val="353038603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p:cNvSpPr>
            <a:spLocks noGrp="1"/>
          </p:cNvSpPr>
          <p:nvPr>
            <p:ph type="title"/>
          </p:nvPr>
        </p:nvSpPr>
        <p:spPr>
          <a:xfrm>
            <a:off x="457200" y="308406"/>
            <a:ext cx="8229600" cy="811645"/>
          </a:xfrm>
        </p:spPr>
        <p:txBody>
          <a:bodyPr/>
          <a:lstStyle/>
          <a:p>
            <a:pPr fontAlgn="ctr"/>
            <a:r>
              <a:rPr lang="en-US" sz="3400">
                <a:solidFill>
                  <a:srgbClr val="0070C0"/>
                </a:solidFill>
                <a:cs typeface="Calibri"/>
              </a:rPr>
              <a:t>Site Admin Responsibilities &amp; Documentation</a:t>
            </a:r>
          </a:p>
        </p:txBody>
      </p:sp>
      <p:sp>
        <p:nvSpPr>
          <p:cNvPr id="16387" name="Text Placeholder 2">
            <a:extLst>
              <a:ext uri="{FF2B5EF4-FFF2-40B4-BE49-F238E27FC236}">
                <a16:creationId xmlns:a16="http://schemas.microsoft.com/office/drawing/2014/main" id="{BD820964-698C-435D-B02F-491E306A7AD5}"/>
              </a:ext>
            </a:extLst>
          </p:cNvPr>
          <p:cNvSpPr>
            <a:spLocks noGrp="1"/>
          </p:cNvSpPr>
          <p:nvPr>
            <p:ph type="body" sz="quarter" idx="13"/>
          </p:nvPr>
        </p:nvSpPr>
        <p:spPr>
          <a:xfrm>
            <a:off x="491704" y="1339968"/>
            <a:ext cx="8229600" cy="2547669"/>
          </a:xfrm>
        </p:spPr>
        <p:txBody>
          <a:bodyPr/>
          <a:lstStyle/>
          <a:p>
            <a:pPr marL="457200" lvl="1" indent="0">
              <a:buFont typeface="Arial" panose="020B0604020202020204" pitchFamily="34" charset="0"/>
              <a:buNone/>
              <a:defRPr/>
            </a:pPr>
            <a:endParaRPr lang="en-US" altLang="en-US" sz="2400"/>
          </a:p>
          <a:p>
            <a:pPr>
              <a:defRPr/>
            </a:pPr>
            <a:endParaRPr lang="en-US" altLang="en-US" sz="2000"/>
          </a:p>
          <a:p>
            <a:pPr>
              <a:defRPr/>
            </a:pPr>
            <a:endParaRPr lang="en-US" altLang="en-US" sz="2000"/>
          </a:p>
        </p:txBody>
      </p:sp>
      <p:sp>
        <p:nvSpPr>
          <p:cNvPr id="16388" name="Slide Number Placeholder 3"/>
          <p:cNvSpPr>
            <a:spLocks noGrp="1"/>
          </p:cNvSpPr>
          <p:nvPr>
            <p:ph type="sldNum" sz="quarter" idx="14"/>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42012968-BE4D-426E-A757-D4B66C2CC6D6}" type="slidenum">
              <a:rPr lang="en-US" altLang="en-US" sz="1200" smtClean="0">
                <a:solidFill>
                  <a:srgbClr val="898989"/>
                </a:solidFill>
                <a:latin typeface="Arial" panose="020B0604020202020204" pitchFamily="34" charset="0"/>
              </a:rPr>
              <a:pPr>
                <a:spcBef>
                  <a:spcPct val="0"/>
                </a:spcBef>
                <a:buFontTx/>
                <a:buNone/>
              </a:pPr>
              <a:t>11</a:t>
            </a:fld>
            <a:endParaRPr lang="en-US" altLang="en-US" sz="1200">
              <a:solidFill>
                <a:srgbClr val="898989"/>
              </a:solidFill>
              <a:latin typeface="Arial" panose="020B0604020202020204" pitchFamily="34" charset="0"/>
            </a:endParaRPr>
          </a:p>
        </p:txBody>
      </p:sp>
      <p:sp>
        <p:nvSpPr>
          <p:cNvPr id="2" name="TextBox 1">
            <a:extLst>
              <a:ext uri="{FF2B5EF4-FFF2-40B4-BE49-F238E27FC236}">
                <a16:creationId xmlns:a16="http://schemas.microsoft.com/office/drawing/2014/main" id="{34DED534-5B07-4DEC-9C0E-A3EB4BC541DE}"/>
              </a:ext>
            </a:extLst>
          </p:cNvPr>
          <p:cNvSpPr txBox="1"/>
          <p:nvPr/>
        </p:nvSpPr>
        <p:spPr>
          <a:xfrm>
            <a:off x="439948" y="1546553"/>
            <a:ext cx="8264104" cy="269304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342900" indent="-342900">
              <a:spcAft>
                <a:spcPts val="600"/>
              </a:spcAft>
              <a:buFont typeface="Arial" panose="020B0604020202020204" pitchFamily="34" charset="0"/>
              <a:buChar char="•"/>
            </a:pPr>
            <a:r>
              <a:rPr lang="en-US" sz="2200" dirty="0">
                <a:latin typeface="Calibri"/>
                <a:cs typeface="Calibri"/>
              </a:rPr>
              <a:t>Lisa and </a:t>
            </a:r>
            <a:r>
              <a:rPr lang="en-US" sz="2200" dirty="0" err="1">
                <a:latin typeface="Calibri"/>
                <a:cs typeface="Calibri"/>
              </a:rPr>
              <a:t>Arsad</a:t>
            </a:r>
            <a:r>
              <a:rPr lang="en-US" sz="2200" dirty="0">
                <a:latin typeface="Calibri"/>
                <a:cs typeface="Calibri"/>
              </a:rPr>
              <a:t> will meet with each campus/groups the last 2 weeks of June – invite coming to you soon</a:t>
            </a:r>
          </a:p>
          <a:p>
            <a:pPr marL="342900" indent="-342900">
              <a:spcAft>
                <a:spcPts val="600"/>
              </a:spcAft>
              <a:buFont typeface="Arial" panose="020B0604020202020204" pitchFamily="34" charset="0"/>
              <a:buChar char="•"/>
            </a:pPr>
            <a:r>
              <a:rPr lang="en-US" sz="2200" dirty="0">
                <a:latin typeface="Calibri"/>
                <a:cs typeface="Calibri"/>
              </a:rPr>
              <a:t>Objective is to review what tasks current Tableau </a:t>
            </a:r>
            <a:r>
              <a:rPr lang="en-US" sz="2200" b="1" dirty="0">
                <a:latin typeface="Calibri"/>
                <a:cs typeface="Calibri"/>
              </a:rPr>
              <a:t>Site Admins, Server Admins </a:t>
            </a:r>
            <a:r>
              <a:rPr lang="en-US" sz="2200" dirty="0">
                <a:latin typeface="Calibri"/>
                <a:cs typeface="Calibri"/>
              </a:rPr>
              <a:t>and </a:t>
            </a:r>
            <a:r>
              <a:rPr lang="en-US" sz="2200" b="1" dirty="0">
                <a:latin typeface="Calibri"/>
                <a:cs typeface="Calibri"/>
              </a:rPr>
              <a:t>Project owners </a:t>
            </a:r>
            <a:r>
              <a:rPr lang="en-US" sz="2200" dirty="0">
                <a:latin typeface="Calibri"/>
                <a:cs typeface="Calibri"/>
              </a:rPr>
              <a:t>currently do</a:t>
            </a:r>
            <a:endParaRPr lang="en-US" dirty="0">
              <a:cs typeface="Arial"/>
            </a:endParaRPr>
          </a:p>
          <a:p>
            <a:pPr marL="342900" indent="-342900">
              <a:spcAft>
                <a:spcPts val="600"/>
              </a:spcAft>
              <a:buFont typeface="Arial" panose="020B0604020202020204" pitchFamily="34" charset="0"/>
              <a:buChar char="•"/>
            </a:pPr>
            <a:r>
              <a:rPr lang="en-US" sz="2200" dirty="0">
                <a:latin typeface="Calibri"/>
                <a:cs typeface="Calibri"/>
              </a:rPr>
              <a:t>Project team will document all Tableau Site Admins, Server Admins and Project owners tasks along with the associated RACI</a:t>
            </a:r>
          </a:p>
          <a:p>
            <a:pPr marL="342900" indent="-342900">
              <a:buFont typeface="Arial" panose="020B0604020202020204" pitchFamily="34" charset="0"/>
              <a:buChar char="•"/>
            </a:pPr>
            <a:endParaRPr lang="en-US" sz="2200" dirty="0">
              <a:cs typeface="Arial"/>
            </a:endParaRPr>
          </a:p>
        </p:txBody>
      </p:sp>
    </p:spTree>
    <p:extLst>
      <p:ext uri="{BB962C8B-B14F-4D97-AF65-F5344CB8AC3E}">
        <p14:creationId xmlns:p14="http://schemas.microsoft.com/office/powerpoint/2010/main" val="44429464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p:cNvSpPr>
            <a:spLocks noGrp="1"/>
          </p:cNvSpPr>
          <p:nvPr>
            <p:ph type="title"/>
          </p:nvPr>
        </p:nvSpPr>
        <p:spPr>
          <a:xfrm>
            <a:off x="457200" y="135877"/>
            <a:ext cx="8229600" cy="811645"/>
          </a:xfrm>
        </p:spPr>
        <p:txBody>
          <a:bodyPr/>
          <a:lstStyle/>
          <a:p>
            <a:r>
              <a:rPr lang="en-US" altLang="en-US" dirty="0">
                <a:solidFill>
                  <a:srgbClr val="0070C0"/>
                </a:solidFill>
              </a:rPr>
              <a:t>Agenda</a:t>
            </a:r>
          </a:p>
        </p:txBody>
      </p:sp>
      <p:sp>
        <p:nvSpPr>
          <p:cNvPr id="16387" name="Text Placeholder 2">
            <a:extLst>
              <a:ext uri="{FF2B5EF4-FFF2-40B4-BE49-F238E27FC236}">
                <a16:creationId xmlns:a16="http://schemas.microsoft.com/office/drawing/2014/main" id="{BD820964-698C-435D-B02F-491E306A7AD5}"/>
              </a:ext>
            </a:extLst>
          </p:cNvPr>
          <p:cNvSpPr>
            <a:spLocks noGrp="1"/>
          </p:cNvSpPr>
          <p:nvPr>
            <p:ph type="body" sz="quarter" idx="13"/>
          </p:nvPr>
        </p:nvSpPr>
        <p:spPr>
          <a:xfrm>
            <a:off x="566467" y="1120051"/>
            <a:ext cx="8229600" cy="4305441"/>
          </a:xfrm>
        </p:spPr>
        <p:txBody>
          <a:bodyPr/>
          <a:lstStyle/>
          <a:p>
            <a:r>
              <a:rPr lang="en-US" dirty="0"/>
              <a:t>Project status &amp; timeline update</a:t>
            </a:r>
            <a:endParaRPr lang="en-US" dirty="0">
              <a:cs typeface="Calibri"/>
            </a:endParaRPr>
          </a:p>
          <a:p>
            <a:pPr fontAlgn="ctr"/>
            <a:r>
              <a:rPr lang="en-US" dirty="0"/>
              <a:t>Proposed high-level migration strategy	</a:t>
            </a:r>
          </a:p>
          <a:p>
            <a:pPr fontAlgn="ctr"/>
            <a:r>
              <a:rPr lang="en-US" dirty="0"/>
              <a:t>Affiliate networks update</a:t>
            </a:r>
          </a:p>
          <a:p>
            <a:pPr fontAlgn="ctr"/>
            <a:r>
              <a:rPr lang="en-US" dirty="0">
                <a:cs typeface="Calibri"/>
              </a:rPr>
              <a:t>Auditing dashboards and relevant contacts</a:t>
            </a:r>
          </a:p>
          <a:p>
            <a:pPr fontAlgn="ctr"/>
            <a:r>
              <a:rPr lang="en-US" dirty="0"/>
              <a:t>Desktop license purchasing guidance</a:t>
            </a:r>
          </a:p>
          <a:p>
            <a:pPr fontAlgn="ctr"/>
            <a:r>
              <a:rPr lang="en-US" dirty="0">
                <a:cs typeface="Calibri"/>
              </a:rPr>
              <a:t>Default contacts from each campus</a:t>
            </a:r>
          </a:p>
          <a:p>
            <a:pPr fontAlgn="ctr"/>
            <a:r>
              <a:rPr lang="en-US" dirty="0">
                <a:cs typeface="Calibri"/>
              </a:rPr>
              <a:t>Site Admin responsibilities and documentation</a:t>
            </a:r>
          </a:p>
          <a:p>
            <a:pPr marL="457200" lvl="1" indent="0">
              <a:buNone/>
              <a:defRPr/>
            </a:pPr>
            <a:endParaRPr lang="en-US" altLang="en-US" sz="2400" dirty="0">
              <a:cs typeface="Calibri"/>
            </a:endParaRPr>
          </a:p>
          <a:p>
            <a:pPr>
              <a:defRPr/>
            </a:pPr>
            <a:endParaRPr lang="en-US" altLang="en-US" sz="2000" dirty="0">
              <a:cs typeface="Calibri"/>
            </a:endParaRPr>
          </a:p>
          <a:p>
            <a:pPr>
              <a:defRPr/>
            </a:pPr>
            <a:endParaRPr lang="en-US" altLang="en-US" sz="2000" dirty="0"/>
          </a:p>
        </p:txBody>
      </p:sp>
      <p:sp>
        <p:nvSpPr>
          <p:cNvPr id="16388" name="Slide Number Placeholder 3"/>
          <p:cNvSpPr>
            <a:spLocks noGrp="1"/>
          </p:cNvSpPr>
          <p:nvPr>
            <p:ph type="sldNum" sz="quarter" idx="14"/>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42012968-BE4D-426E-A757-D4B66C2CC6D6}" type="slidenum">
              <a:rPr lang="en-US" altLang="en-US" sz="1200" smtClean="0">
                <a:solidFill>
                  <a:srgbClr val="898989"/>
                </a:solidFill>
                <a:latin typeface="Arial" panose="020B0604020202020204" pitchFamily="34" charset="0"/>
              </a:rPr>
              <a:pPr>
                <a:spcBef>
                  <a:spcPct val="0"/>
                </a:spcBef>
                <a:buFontTx/>
                <a:buNone/>
              </a:pPr>
              <a:t>2</a:t>
            </a:fld>
            <a:endParaRPr lang="en-US" altLang="en-US" sz="1200">
              <a:solidFill>
                <a:srgbClr val="898989"/>
              </a:solidFill>
              <a:latin typeface="Arial" panose="020B0604020202020204" pitchFamily="34" charset="0"/>
            </a:endParaRPr>
          </a:p>
        </p:txBody>
      </p:sp>
    </p:spTree>
    <p:extLst>
      <p:ext uri="{BB962C8B-B14F-4D97-AF65-F5344CB8AC3E}">
        <p14:creationId xmlns:p14="http://schemas.microsoft.com/office/powerpoint/2010/main" val="303205589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p:cNvSpPr>
            <a:spLocks noGrp="1"/>
          </p:cNvSpPr>
          <p:nvPr>
            <p:ph type="title"/>
          </p:nvPr>
        </p:nvSpPr>
        <p:spPr>
          <a:xfrm>
            <a:off x="457200" y="153131"/>
            <a:ext cx="8229600" cy="811645"/>
          </a:xfrm>
        </p:spPr>
        <p:txBody>
          <a:bodyPr/>
          <a:lstStyle/>
          <a:p>
            <a:r>
              <a:rPr lang="en-US" altLang="en-US">
                <a:solidFill>
                  <a:srgbClr val="0070C0"/>
                </a:solidFill>
              </a:rPr>
              <a:t>Project Status &amp; Timeline</a:t>
            </a:r>
          </a:p>
        </p:txBody>
      </p:sp>
      <p:sp>
        <p:nvSpPr>
          <p:cNvPr id="16387" name="Text Placeholder 2">
            <a:extLst>
              <a:ext uri="{FF2B5EF4-FFF2-40B4-BE49-F238E27FC236}">
                <a16:creationId xmlns:a16="http://schemas.microsoft.com/office/drawing/2014/main" id="{BD820964-698C-435D-B02F-491E306A7AD5}"/>
              </a:ext>
            </a:extLst>
          </p:cNvPr>
          <p:cNvSpPr>
            <a:spLocks noGrp="1"/>
          </p:cNvSpPr>
          <p:nvPr>
            <p:ph type="body" sz="quarter" idx="13"/>
          </p:nvPr>
        </p:nvSpPr>
        <p:spPr>
          <a:xfrm>
            <a:off x="457200" y="1047441"/>
            <a:ext cx="8229600" cy="3768250"/>
          </a:xfrm>
        </p:spPr>
        <p:txBody>
          <a:bodyPr/>
          <a:lstStyle/>
          <a:p>
            <a:pPr fontAlgn="ctr">
              <a:spcAft>
                <a:spcPts val="600"/>
              </a:spcAft>
            </a:pPr>
            <a:r>
              <a:rPr lang="en-US" sz="2000" dirty="0"/>
              <a:t>The HIPAA compliance work is now on track, but there are still many milestones ahead of us.  The work is complex and there are still outstanding questions and issues to work through.</a:t>
            </a:r>
          </a:p>
          <a:p>
            <a:pPr fontAlgn="ctr">
              <a:spcAft>
                <a:spcPts val="600"/>
              </a:spcAft>
            </a:pPr>
            <a:r>
              <a:rPr lang="en-US" sz="2000" dirty="0"/>
              <a:t>UIS does not anticipate reaching full HIPAA compliance in the next few months.  Thus, we do not anticipate migrations in June nor July.</a:t>
            </a:r>
          </a:p>
          <a:p>
            <a:pPr fontAlgn="ctr">
              <a:spcAft>
                <a:spcPts val="600"/>
              </a:spcAft>
            </a:pPr>
            <a:r>
              <a:rPr lang="en-US" sz="2000" dirty="0">
                <a:sym typeface="Wingdings" panose="05000000000000000000" pitchFamily="2" charset="2"/>
              </a:rPr>
              <a:t>UIS is well aware of our constraint to complete migrations in calendar year 2021, and we are still confident that this will occur.</a:t>
            </a:r>
          </a:p>
          <a:p>
            <a:pPr fontAlgn="ctr">
              <a:spcAft>
                <a:spcPts val="600"/>
              </a:spcAft>
            </a:pPr>
            <a:r>
              <a:rPr lang="en-US" sz="2000" dirty="0">
                <a:sym typeface="Wingdings" panose="05000000000000000000" pitchFamily="2" charset="2"/>
              </a:rPr>
              <a:t>Once we have completed some key HIPAA compliance milestones, we will discuss a possible migration timeframe with you</a:t>
            </a:r>
            <a:r>
              <a:rPr lang="en-US" sz="2000" b="1" dirty="0">
                <a:sym typeface="Wingdings" panose="05000000000000000000" pitchFamily="2" charset="2"/>
              </a:rPr>
              <a:t>. </a:t>
            </a:r>
          </a:p>
          <a:p>
            <a:pPr fontAlgn="ctr">
              <a:spcAft>
                <a:spcPts val="600"/>
              </a:spcAft>
            </a:pPr>
            <a:r>
              <a:rPr lang="en-US" sz="2000" dirty="0">
                <a:sym typeface="Wingdings" panose="05000000000000000000" pitchFamily="2" charset="2"/>
              </a:rPr>
              <a:t>Status reports will continue to be sent to </a:t>
            </a:r>
            <a:r>
              <a:rPr lang="en-US" sz="2000" dirty="0" smtClean="0">
                <a:sym typeface="Wingdings" panose="05000000000000000000" pitchFamily="2" charset="2"/>
              </a:rPr>
              <a:t/>
            </a:r>
            <a:br>
              <a:rPr lang="en-US" sz="2000" dirty="0" smtClean="0">
                <a:sym typeface="Wingdings" panose="05000000000000000000" pitchFamily="2" charset="2"/>
              </a:rPr>
            </a:br>
            <a:r>
              <a:rPr lang="en-US" sz="2000" dirty="0" smtClean="0">
                <a:sym typeface="Wingdings" panose="05000000000000000000" pitchFamily="2" charset="2"/>
              </a:rPr>
              <a:t>stakeholders </a:t>
            </a:r>
            <a:r>
              <a:rPr lang="en-US" sz="2000" dirty="0">
                <a:sym typeface="Wingdings" panose="05000000000000000000" pitchFamily="2" charset="2"/>
              </a:rPr>
              <a:t>bi-weekly.</a:t>
            </a:r>
            <a:endParaRPr lang="en-US" altLang="en-US" sz="2000" dirty="0"/>
          </a:p>
        </p:txBody>
      </p:sp>
      <p:sp>
        <p:nvSpPr>
          <p:cNvPr id="16388" name="Slide Number Placeholder 3"/>
          <p:cNvSpPr>
            <a:spLocks noGrp="1"/>
          </p:cNvSpPr>
          <p:nvPr>
            <p:ph type="sldNum" sz="quarter" idx="14"/>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42012968-BE4D-426E-A757-D4B66C2CC6D6}" type="slidenum">
              <a:rPr lang="en-US" altLang="en-US" sz="1200" smtClean="0">
                <a:solidFill>
                  <a:srgbClr val="898989"/>
                </a:solidFill>
                <a:latin typeface="Arial" panose="020B0604020202020204" pitchFamily="34" charset="0"/>
              </a:rPr>
              <a:pPr>
                <a:spcBef>
                  <a:spcPct val="0"/>
                </a:spcBef>
                <a:buFontTx/>
                <a:buNone/>
              </a:pPr>
              <a:t>3</a:t>
            </a:fld>
            <a:endParaRPr lang="en-US" altLang="en-US" sz="1200">
              <a:solidFill>
                <a:srgbClr val="898989"/>
              </a:solidFill>
              <a:latin typeface="Arial" panose="020B0604020202020204" pitchFamily="34" charset="0"/>
            </a:endParaRPr>
          </a:p>
        </p:txBody>
      </p:sp>
      <p:pic>
        <p:nvPicPr>
          <p:cNvPr id="4" name="Picture 3"/>
          <p:cNvPicPr>
            <a:picLocks noChangeAspect="1"/>
          </p:cNvPicPr>
          <p:nvPr/>
        </p:nvPicPr>
        <p:blipFill>
          <a:blip r:embed="rId3"/>
          <a:stretch>
            <a:fillRect/>
          </a:stretch>
        </p:blipFill>
        <p:spPr>
          <a:xfrm>
            <a:off x="6295028" y="4065916"/>
            <a:ext cx="2440656" cy="1722795"/>
          </a:xfrm>
          <a:prstGeom prst="rect">
            <a:avLst/>
          </a:prstGeom>
        </p:spPr>
      </p:pic>
      <p:sp>
        <p:nvSpPr>
          <p:cNvPr id="2" name="TextBox 1"/>
          <p:cNvSpPr txBox="1"/>
          <p:nvPr/>
        </p:nvSpPr>
        <p:spPr>
          <a:xfrm>
            <a:off x="6351916" y="4236636"/>
            <a:ext cx="1572884" cy="1323439"/>
          </a:xfrm>
          <a:prstGeom prst="rect">
            <a:avLst/>
          </a:prstGeom>
          <a:noFill/>
        </p:spPr>
        <p:txBody>
          <a:bodyPr wrap="square" rtlCol="0">
            <a:spAutoFit/>
          </a:bodyPr>
          <a:lstStyle/>
          <a:p>
            <a:pPr algn="ctr" fontAlgn="ctr">
              <a:spcAft>
                <a:spcPts val="600"/>
              </a:spcAft>
            </a:pPr>
            <a:r>
              <a:rPr lang="en-US" sz="1600" b="1" dirty="0">
                <a:solidFill>
                  <a:srgbClr val="0070C0"/>
                </a:solidFill>
                <a:sym typeface="Wingdings" panose="05000000000000000000" pitchFamily="2" charset="2"/>
              </a:rPr>
              <a:t>Your migration timeframe </a:t>
            </a:r>
            <a:r>
              <a:rPr lang="en-US" sz="1600" b="1" dirty="0" smtClean="0">
                <a:solidFill>
                  <a:srgbClr val="0070C0"/>
                </a:solidFill>
                <a:sym typeface="Wingdings" panose="05000000000000000000" pitchFamily="2" charset="2"/>
              </a:rPr>
              <a:t>will not </a:t>
            </a:r>
            <a:r>
              <a:rPr lang="en-US" sz="1600" b="1" dirty="0">
                <a:solidFill>
                  <a:srgbClr val="0070C0"/>
                </a:solidFill>
                <a:sym typeface="Wingdings" panose="05000000000000000000" pitchFamily="2" charset="2"/>
              </a:rPr>
              <a:t>be </a:t>
            </a:r>
            <a:r>
              <a:rPr lang="en-US" sz="1600" b="1" dirty="0" smtClean="0">
                <a:solidFill>
                  <a:srgbClr val="0070C0"/>
                </a:solidFill>
                <a:sym typeface="Wingdings" panose="05000000000000000000" pitchFamily="2" charset="2"/>
              </a:rPr>
              <a:t>a surprise</a:t>
            </a:r>
            <a:r>
              <a:rPr lang="en-US" sz="1600" dirty="0">
                <a:solidFill>
                  <a:srgbClr val="0070C0"/>
                </a:solidFill>
                <a:sym typeface="Wingdings" panose="05000000000000000000" pitchFamily="2" charset="2"/>
              </a:rPr>
              <a:t> </a:t>
            </a:r>
            <a:r>
              <a:rPr lang="en-US" sz="1600" dirty="0" smtClean="0">
                <a:solidFill>
                  <a:srgbClr val="0070C0"/>
                </a:solidFill>
                <a:sym typeface="Wingdings" panose="05000000000000000000" pitchFamily="2" charset="2"/>
              </a:rPr>
              <a:t></a:t>
            </a:r>
            <a:endParaRPr lang="en-US" sz="1600" dirty="0">
              <a:solidFill>
                <a:srgbClr val="0070C0"/>
              </a:solidFill>
              <a:sym typeface="Wingdings" panose="05000000000000000000" pitchFamily="2" charset="2"/>
            </a:endParaRPr>
          </a:p>
        </p:txBody>
      </p:sp>
    </p:spTree>
    <p:extLst>
      <p:ext uri="{BB962C8B-B14F-4D97-AF65-F5344CB8AC3E}">
        <p14:creationId xmlns:p14="http://schemas.microsoft.com/office/powerpoint/2010/main" val="274022582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p:cNvSpPr>
            <a:spLocks noGrp="1"/>
          </p:cNvSpPr>
          <p:nvPr>
            <p:ph type="title"/>
          </p:nvPr>
        </p:nvSpPr>
        <p:spPr>
          <a:xfrm>
            <a:off x="457200" y="153131"/>
            <a:ext cx="8229600" cy="811645"/>
          </a:xfrm>
        </p:spPr>
        <p:txBody>
          <a:bodyPr/>
          <a:lstStyle/>
          <a:p>
            <a:r>
              <a:rPr lang="en-US" altLang="en-US" dirty="0">
                <a:solidFill>
                  <a:srgbClr val="0070C0"/>
                </a:solidFill>
              </a:rPr>
              <a:t>Project Status &amp; </a:t>
            </a:r>
            <a:r>
              <a:rPr lang="en-US" altLang="en-US" dirty="0" smtClean="0">
                <a:solidFill>
                  <a:srgbClr val="0070C0"/>
                </a:solidFill>
              </a:rPr>
              <a:t>Timeline: Q&amp;A</a:t>
            </a:r>
            <a:endParaRPr lang="en-US" altLang="en-US" dirty="0">
              <a:solidFill>
                <a:srgbClr val="0070C0"/>
              </a:solidFill>
            </a:endParaRPr>
          </a:p>
        </p:txBody>
      </p:sp>
      <p:sp>
        <p:nvSpPr>
          <p:cNvPr id="16387" name="Text Placeholder 2">
            <a:extLst>
              <a:ext uri="{FF2B5EF4-FFF2-40B4-BE49-F238E27FC236}">
                <a16:creationId xmlns:a16="http://schemas.microsoft.com/office/drawing/2014/main" id="{BD820964-698C-435D-B02F-491E306A7AD5}"/>
              </a:ext>
            </a:extLst>
          </p:cNvPr>
          <p:cNvSpPr>
            <a:spLocks noGrp="1"/>
          </p:cNvSpPr>
          <p:nvPr>
            <p:ph type="body" sz="quarter" idx="13"/>
          </p:nvPr>
        </p:nvSpPr>
        <p:spPr>
          <a:xfrm>
            <a:off x="457200" y="1047441"/>
            <a:ext cx="8229600" cy="3768250"/>
          </a:xfrm>
        </p:spPr>
        <p:txBody>
          <a:bodyPr/>
          <a:lstStyle/>
          <a:p>
            <a:pPr fontAlgn="ctr">
              <a:spcAft>
                <a:spcPts val="600"/>
              </a:spcAft>
            </a:pPr>
            <a:r>
              <a:rPr lang="en-US" altLang="en-US" sz="2000" dirty="0" smtClean="0"/>
              <a:t>Q: Are we concerned about any financial implications given our delay</a:t>
            </a:r>
          </a:p>
          <a:p>
            <a:pPr lvl="1" fontAlgn="ctr">
              <a:spcAft>
                <a:spcPts val="600"/>
              </a:spcAft>
            </a:pPr>
            <a:r>
              <a:rPr lang="en-US" altLang="en-US" sz="1600" dirty="0" smtClean="0"/>
              <a:t>A: We would only see financial concerns if we don’t migrate to the enterprise server by end of the 2021 calendar year (12/31/2021).  The UIS team is confident that we will migrate by that time (with room to spare).</a:t>
            </a:r>
            <a:endParaRPr lang="en-US" altLang="en-US" sz="1600" dirty="0"/>
          </a:p>
        </p:txBody>
      </p:sp>
      <p:sp>
        <p:nvSpPr>
          <p:cNvPr id="16388" name="Slide Number Placeholder 3"/>
          <p:cNvSpPr>
            <a:spLocks noGrp="1"/>
          </p:cNvSpPr>
          <p:nvPr>
            <p:ph type="sldNum" sz="quarter" idx="14"/>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42012968-BE4D-426E-A757-D4B66C2CC6D6}" type="slidenum">
              <a:rPr lang="en-US" altLang="en-US" sz="1200" smtClean="0">
                <a:solidFill>
                  <a:srgbClr val="898989"/>
                </a:solidFill>
                <a:latin typeface="Arial" panose="020B0604020202020204" pitchFamily="34" charset="0"/>
              </a:rPr>
              <a:pPr>
                <a:spcBef>
                  <a:spcPct val="0"/>
                </a:spcBef>
                <a:buFontTx/>
                <a:buNone/>
              </a:pPr>
              <a:t>4</a:t>
            </a:fld>
            <a:endParaRPr lang="en-US" altLang="en-US" sz="1200">
              <a:solidFill>
                <a:srgbClr val="898989"/>
              </a:solidFill>
              <a:latin typeface="Arial" panose="020B0604020202020204" pitchFamily="34" charset="0"/>
            </a:endParaRPr>
          </a:p>
        </p:txBody>
      </p:sp>
    </p:spTree>
    <p:extLst>
      <p:ext uri="{BB962C8B-B14F-4D97-AF65-F5344CB8AC3E}">
        <p14:creationId xmlns:p14="http://schemas.microsoft.com/office/powerpoint/2010/main" val="25626271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p:cNvSpPr>
            <a:spLocks noGrp="1"/>
          </p:cNvSpPr>
          <p:nvPr>
            <p:ph type="title"/>
          </p:nvPr>
        </p:nvSpPr>
        <p:spPr>
          <a:xfrm>
            <a:off x="457200" y="308406"/>
            <a:ext cx="8229600" cy="811645"/>
          </a:xfrm>
        </p:spPr>
        <p:txBody>
          <a:bodyPr/>
          <a:lstStyle/>
          <a:p>
            <a:r>
              <a:rPr lang="en-US" sz="3600">
                <a:solidFill>
                  <a:srgbClr val="0070C0"/>
                </a:solidFill>
              </a:rPr>
              <a:t>Proposed high-level migration strategy</a:t>
            </a:r>
            <a:endParaRPr lang="en-US" altLang="en-US" sz="3600">
              <a:solidFill>
                <a:srgbClr val="0070C0"/>
              </a:solidFill>
            </a:endParaRPr>
          </a:p>
        </p:txBody>
      </p:sp>
      <p:sp>
        <p:nvSpPr>
          <p:cNvPr id="16387" name="Text Placeholder 2">
            <a:extLst>
              <a:ext uri="{FF2B5EF4-FFF2-40B4-BE49-F238E27FC236}">
                <a16:creationId xmlns:a16="http://schemas.microsoft.com/office/drawing/2014/main" id="{BD820964-698C-435D-B02F-491E306A7AD5}"/>
              </a:ext>
            </a:extLst>
          </p:cNvPr>
          <p:cNvSpPr>
            <a:spLocks noGrp="1"/>
          </p:cNvSpPr>
          <p:nvPr>
            <p:ph type="body" sz="quarter" idx="13"/>
          </p:nvPr>
        </p:nvSpPr>
        <p:spPr>
          <a:xfrm>
            <a:off x="457200" y="1150354"/>
            <a:ext cx="8229600" cy="4275138"/>
          </a:xfrm>
        </p:spPr>
        <p:txBody>
          <a:bodyPr/>
          <a:lstStyle/>
          <a:p>
            <a:pPr marL="457200" lvl="1" indent="0">
              <a:buFont typeface="Arial" panose="020B0604020202020204" pitchFamily="34" charset="0"/>
              <a:buNone/>
              <a:defRPr/>
            </a:pPr>
            <a:endParaRPr lang="en-US" altLang="en-US" sz="2400"/>
          </a:p>
          <a:p>
            <a:pPr>
              <a:defRPr/>
            </a:pPr>
            <a:endParaRPr lang="en-US" altLang="en-US" sz="2000"/>
          </a:p>
          <a:p>
            <a:pPr>
              <a:defRPr/>
            </a:pPr>
            <a:endParaRPr lang="en-US" altLang="en-US" sz="2000"/>
          </a:p>
        </p:txBody>
      </p:sp>
      <p:sp>
        <p:nvSpPr>
          <p:cNvPr id="16388" name="Slide Number Placeholder 3"/>
          <p:cNvSpPr>
            <a:spLocks noGrp="1"/>
          </p:cNvSpPr>
          <p:nvPr>
            <p:ph type="sldNum" sz="quarter" idx="14"/>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42012968-BE4D-426E-A757-D4B66C2CC6D6}" type="slidenum">
              <a:rPr lang="en-US" altLang="en-US" sz="1200" smtClean="0">
                <a:solidFill>
                  <a:srgbClr val="898989"/>
                </a:solidFill>
                <a:latin typeface="Arial" panose="020B0604020202020204" pitchFamily="34" charset="0"/>
              </a:rPr>
              <a:pPr>
                <a:spcBef>
                  <a:spcPct val="0"/>
                </a:spcBef>
                <a:buFontTx/>
                <a:buNone/>
              </a:pPr>
              <a:t>5</a:t>
            </a:fld>
            <a:endParaRPr lang="en-US" altLang="en-US" sz="1200">
              <a:solidFill>
                <a:srgbClr val="898989"/>
              </a:solidFill>
              <a:latin typeface="Arial" panose="020B0604020202020204" pitchFamily="34" charset="0"/>
            </a:endParaRPr>
          </a:p>
        </p:txBody>
      </p:sp>
      <p:sp>
        <p:nvSpPr>
          <p:cNvPr id="2" name="TextBox 1">
            <a:extLst>
              <a:ext uri="{FF2B5EF4-FFF2-40B4-BE49-F238E27FC236}">
                <a16:creationId xmlns:a16="http://schemas.microsoft.com/office/drawing/2014/main" id="{34DED534-5B07-4DEC-9C0E-A3EB4BC541DE}"/>
              </a:ext>
            </a:extLst>
          </p:cNvPr>
          <p:cNvSpPr txBox="1"/>
          <p:nvPr/>
        </p:nvSpPr>
        <p:spPr>
          <a:xfrm>
            <a:off x="440634" y="1187682"/>
            <a:ext cx="8264104" cy="4185761"/>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2000" dirty="0">
                <a:latin typeface="+mn-lt"/>
                <a:cs typeface="Arial"/>
              </a:rPr>
              <a:t>Campus Server to CU Tableau Enterprise Private Server</a:t>
            </a:r>
            <a:endParaRPr lang="en-US" dirty="0">
              <a:latin typeface="+mn-lt"/>
            </a:endParaRPr>
          </a:p>
          <a:p>
            <a:pPr marL="742950" lvl="1" indent="-285750">
              <a:buFont typeface="Arial"/>
              <a:buChar char="•"/>
            </a:pPr>
            <a:r>
              <a:rPr lang="en-US" dirty="0">
                <a:latin typeface="+mn-lt"/>
                <a:cs typeface="Arial"/>
              </a:rPr>
              <a:t>UIS migrates all content from campus server to DEV.</a:t>
            </a:r>
            <a:endParaRPr lang="en-US" dirty="0">
              <a:latin typeface="+mn-lt"/>
              <a:cs typeface="Arial" panose="020B0604020202020204" pitchFamily="34" charset="0"/>
            </a:endParaRPr>
          </a:p>
          <a:p>
            <a:pPr marL="742950" lvl="1" indent="-285750">
              <a:buFont typeface="Arial"/>
              <a:buChar char="•"/>
            </a:pPr>
            <a:r>
              <a:rPr lang="en-US" dirty="0">
                <a:latin typeface="+mn-lt"/>
                <a:cs typeface="Arial"/>
              </a:rPr>
              <a:t>Campus Site Admins test content and set up users to group where needed.</a:t>
            </a:r>
          </a:p>
          <a:p>
            <a:pPr marL="742950" lvl="1" indent="-285750">
              <a:buFont typeface="Arial"/>
              <a:buChar char="•"/>
            </a:pPr>
            <a:r>
              <a:rPr lang="en-US" dirty="0">
                <a:latin typeface="+mn-lt"/>
                <a:cs typeface="Arial"/>
              </a:rPr>
              <a:t>UIS works with each site admin to determine specific timeline. When ready to proceed, communicate a one-week development freeze. </a:t>
            </a:r>
          </a:p>
          <a:p>
            <a:pPr marL="1200150" lvl="2" indent="-285750">
              <a:buFont typeface="Arial"/>
              <a:buChar char="•"/>
            </a:pPr>
            <a:r>
              <a:rPr lang="en-US" dirty="0">
                <a:latin typeface="+mn-lt"/>
                <a:cs typeface="Arial"/>
              </a:rPr>
              <a:t>UIS conducts a second migration from campus servers to DEV. </a:t>
            </a:r>
            <a:endParaRPr lang="en-US" dirty="0">
              <a:latin typeface="+mn-lt"/>
              <a:cs typeface="Arial" panose="020B0604020202020204" pitchFamily="34" charset="0"/>
            </a:endParaRPr>
          </a:p>
          <a:p>
            <a:pPr marL="1200150" lvl="2" indent="-285750">
              <a:buFont typeface="Arial"/>
              <a:buChar char="•"/>
            </a:pPr>
            <a:r>
              <a:rPr lang="en-US" dirty="0">
                <a:latin typeface="+mn-lt"/>
                <a:cs typeface="Arial"/>
              </a:rPr>
              <a:t>Site admins confirm all content is working as expected. </a:t>
            </a:r>
          </a:p>
          <a:p>
            <a:pPr marL="1200150" lvl="2" indent="-285750">
              <a:buFont typeface="Arial"/>
              <a:buChar char="•"/>
            </a:pPr>
            <a:r>
              <a:rPr lang="en-US" dirty="0">
                <a:latin typeface="+mn-lt"/>
                <a:cs typeface="Arial"/>
              </a:rPr>
              <a:t>UIS migrates site content from DEV to PRD. </a:t>
            </a:r>
          </a:p>
          <a:p>
            <a:pPr marL="1200150" lvl="2" indent="-285750">
              <a:buFont typeface="Arial"/>
              <a:buChar char="•"/>
            </a:pPr>
            <a:endParaRPr lang="en-US" dirty="0">
              <a:latin typeface="+mn-lt"/>
              <a:cs typeface="Arial"/>
            </a:endParaRPr>
          </a:p>
          <a:p>
            <a:pPr lvl="1"/>
            <a:r>
              <a:rPr lang="en-US" sz="1600" i="1" dirty="0">
                <a:latin typeface="+mn-lt"/>
                <a:cs typeface="Arial"/>
              </a:rPr>
              <a:t>If content is migrated from campus servers to the CU Tableau Enterprise Private server prior to campus areas being ready to test, the content will not be exposed until the site admins enable user access. </a:t>
            </a:r>
          </a:p>
          <a:p>
            <a:pPr marL="742950" lvl="1" indent="-285750">
              <a:buFont typeface="Arial"/>
              <a:buChar char="•"/>
            </a:pPr>
            <a:endParaRPr lang="en-US" sz="1400" i="1" dirty="0">
              <a:latin typeface="+mn-lt"/>
              <a:cs typeface="Arial"/>
            </a:endParaRPr>
          </a:p>
          <a:p>
            <a:endParaRPr lang="en-US" sz="2000" dirty="0">
              <a:latin typeface="+mn-lt"/>
              <a:cs typeface="Arial"/>
            </a:endParaRPr>
          </a:p>
          <a:p>
            <a:r>
              <a:rPr lang="en-US" sz="2000" dirty="0">
                <a:latin typeface="+mn-lt"/>
                <a:cs typeface="Arial"/>
              </a:rPr>
              <a:t>We </a:t>
            </a:r>
            <a:r>
              <a:rPr lang="en-US" sz="2000" dirty="0" smtClean="0">
                <a:latin typeface="+mn-lt"/>
                <a:cs typeface="Arial"/>
              </a:rPr>
              <a:t>anticipate doing </a:t>
            </a:r>
            <a:r>
              <a:rPr lang="en-US" sz="2000" dirty="0">
                <a:latin typeface="+mn-lt"/>
                <a:cs typeface="Arial"/>
              </a:rPr>
              <a:t>mock migration multiple times to flush </a:t>
            </a:r>
            <a:r>
              <a:rPr lang="en-US" sz="2000" dirty="0" smtClean="0">
                <a:latin typeface="+mn-lt"/>
                <a:cs typeface="Arial"/>
              </a:rPr>
              <a:t>out issues.</a:t>
            </a:r>
            <a:endParaRPr lang="en-US" sz="2000" dirty="0">
              <a:latin typeface="+mn-lt"/>
              <a:cs typeface="Arial"/>
            </a:endParaRPr>
          </a:p>
        </p:txBody>
      </p:sp>
    </p:spTree>
    <p:extLst>
      <p:ext uri="{BB962C8B-B14F-4D97-AF65-F5344CB8AC3E}">
        <p14:creationId xmlns:p14="http://schemas.microsoft.com/office/powerpoint/2010/main" val="353656493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p:cNvSpPr>
            <a:spLocks noGrp="1"/>
          </p:cNvSpPr>
          <p:nvPr>
            <p:ph type="title"/>
          </p:nvPr>
        </p:nvSpPr>
        <p:spPr>
          <a:xfrm>
            <a:off x="345558" y="307722"/>
            <a:ext cx="8452884" cy="811645"/>
          </a:xfrm>
        </p:spPr>
        <p:txBody>
          <a:bodyPr/>
          <a:lstStyle/>
          <a:p>
            <a:r>
              <a:rPr lang="en-US" sz="3600" dirty="0">
                <a:solidFill>
                  <a:srgbClr val="0070C0"/>
                </a:solidFill>
              </a:rPr>
              <a:t>Proposed high-level migration </a:t>
            </a:r>
            <a:r>
              <a:rPr lang="en-US" sz="3600" dirty="0" smtClean="0">
                <a:solidFill>
                  <a:srgbClr val="0070C0"/>
                </a:solidFill>
              </a:rPr>
              <a:t>strategy: Q&amp;A</a:t>
            </a:r>
            <a:endParaRPr lang="en-US" altLang="en-US" sz="3600" dirty="0">
              <a:solidFill>
                <a:srgbClr val="0070C0"/>
              </a:solidFill>
            </a:endParaRPr>
          </a:p>
        </p:txBody>
      </p:sp>
      <p:sp>
        <p:nvSpPr>
          <p:cNvPr id="16387" name="Text Placeholder 2">
            <a:extLst>
              <a:ext uri="{FF2B5EF4-FFF2-40B4-BE49-F238E27FC236}">
                <a16:creationId xmlns:a16="http://schemas.microsoft.com/office/drawing/2014/main" id="{BD820964-698C-435D-B02F-491E306A7AD5}"/>
              </a:ext>
            </a:extLst>
          </p:cNvPr>
          <p:cNvSpPr>
            <a:spLocks noGrp="1"/>
          </p:cNvSpPr>
          <p:nvPr>
            <p:ph type="body" sz="quarter" idx="13"/>
          </p:nvPr>
        </p:nvSpPr>
        <p:spPr>
          <a:xfrm>
            <a:off x="457200" y="1150354"/>
            <a:ext cx="8229600" cy="4275138"/>
          </a:xfrm>
        </p:spPr>
        <p:txBody>
          <a:bodyPr/>
          <a:lstStyle/>
          <a:p>
            <a:pPr marL="457200" lvl="1" indent="0">
              <a:buFont typeface="Arial" panose="020B0604020202020204" pitchFamily="34" charset="0"/>
              <a:buNone/>
              <a:defRPr/>
            </a:pPr>
            <a:endParaRPr lang="en-US" altLang="en-US" sz="2400" dirty="0"/>
          </a:p>
          <a:p>
            <a:pPr>
              <a:defRPr/>
            </a:pPr>
            <a:endParaRPr lang="en-US" altLang="en-US" sz="2000" dirty="0"/>
          </a:p>
          <a:p>
            <a:pPr>
              <a:defRPr/>
            </a:pPr>
            <a:endParaRPr lang="en-US" altLang="en-US" sz="2000" dirty="0"/>
          </a:p>
        </p:txBody>
      </p:sp>
      <p:sp>
        <p:nvSpPr>
          <p:cNvPr id="16388" name="Slide Number Placeholder 3"/>
          <p:cNvSpPr>
            <a:spLocks noGrp="1"/>
          </p:cNvSpPr>
          <p:nvPr>
            <p:ph type="sldNum" sz="quarter" idx="14"/>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42012968-BE4D-426E-A757-D4B66C2CC6D6}" type="slidenum">
              <a:rPr lang="en-US" altLang="en-US" sz="1200" smtClean="0">
                <a:solidFill>
                  <a:srgbClr val="898989"/>
                </a:solidFill>
                <a:latin typeface="Arial" panose="020B0604020202020204" pitchFamily="34" charset="0"/>
              </a:rPr>
              <a:pPr>
                <a:spcBef>
                  <a:spcPct val="0"/>
                </a:spcBef>
                <a:buFontTx/>
                <a:buNone/>
              </a:pPr>
              <a:t>6</a:t>
            </a:fld>
            <a:endParaRPr lang="en-US" altLang="en-US" sz="1200">
              <a:solidFill>
                <a:srgbClr val="898989"/>
              </a:solidFill>
              <a:latin typeface="Arial" panose="020B0604020202020204" pitchFamily="34" charset="0"/>
            </a:endParaRPr>
          </a:p>
        </p:txBody>
      </p:sp>
      <p:sp>
        <p:nvSpPr>
          <p:cNvPr id="2" name="TextBox 1">
            <a:extLst>
              <a:ext uri="{FF2B5EF4-FFF2-40B4-BE49-F238E27FC236}">
                <a16:creationId xmlns:a16="http://schemas.microsoft.com/office/drawing/2014/main" id="{34DED534-5B07-4DEC-9C0E-A3EB4BC541DE}"/>
              </a:ext>
            </a:extLst>
          </p:cNvPr>
          <p:cNvSpPr txBox="1"/>
          <p:nvPr/>
        </p:nvSpPr>
        <p:spPr>
          <a:xfrm>
            <a:off x="440634" y="1187682"/>
            <a:ext cx="8264104" cy="4801314"/>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342900" indent="-342900">
              <a:buFont typeface="Arial" panose="020B0604020202020204" pitchFamily="34" charset="0"/>
              <a:buChar char="•"/>
            </a:pPr>
            <a:r>
              <a:rPr lang="en-US" sz="1600" dirty="0" smtClean="0">
                <a:latin typeface="+mn-lt"/>
                <a:cs typeface="Arial"/>
              </a:rPr>
              <a:t>Q: </a:t>
            </a:r>
            <a:r>
              <a:rPr lang="en-US" sz="1600" dirty="0">
                <a:latin typeface="+mn-lt"/>
              </a:rPr>
              <a:t>When would we switch over to the new sign-on URL? </a:t>
            </a:r>
            <a:endParaRPr lang="en-US" sz="1600" dirty="0" smtClean="0">
              <a:latin typeface="+mn-lt"/>
            </a:endParaRPr>
          </a:p>
          <a:p>
            <a:pPr marL="800100" lvl="1" indent="-342900">
              <a:buFont typeface="Arial" panose="020B0604020202020204" pitchFamily="34" charset="0"/>
              <a:buChar char="•"/>
            </a:pPr>
            <a:r>
              <a:rPr lang="en-US" sz="1600" dirty="0" smtClean="0">
                <a:latin typeface="+mn-lt"/>
                <a:cs typeface="Arial"/>
              </a:rPr>
              <a:t>A: UIS was thinking that we wouldn’t switch over </a:t>
            </a:r>
            <a:r>
              <a:rPr lang="en-US" sz="1600" dirty="0" smtClean="0">
                <a:latin typeface="+mn-lt"/>
              </a:rPr>
              <a:t>until </a:t>
            </a:r>
            <a:r>
              <a:rPr lang="en-US" sz="1600" dirty="0">
                <a:latin typeface="+mn-lt"/>
              </a:rPr>
              <a:t>everyone is </a:t>
            </a:r>
            <a:r>
              <a:rPr lang="en-US" sz="1600" dirty="0" smtClean="0">
                <a:latin typeface="+mn-lt"/>
              </a:rPr>
              <a:t>migrated.</a:t>
            </a:r>
          </a:p>
          <a:p>
            <a:pPr marL="800100" lvl="1" indent="-342900">
              <a:buFont typeface="Arial" panose="020B0604020202020204" pitchFamily="34" charset="0"/>
              <a:buChar char="•"/>
            </a:pPr>
            <a:r>
              <a:rPr lang="en-US" sz="1600" dirty="0" smtClean="0">
                <a:latin typeface="+mn-lt"/>
              </a:rPr>
              <a:t>Boulder wonders if we can </a:t>
            </a:r>
            <a:r>
              <a:rPr lang="en-US" sz="1600" dirty="0">
                <a:latin typeface="+mn-lt"/>
              </a:rPr>
              <a:t>we do redirection at the site level?  </a:t>
            </a:r>
            <a:r>
              <a:rPr lang="en-US" sz="1600" dirty="0" smtClean="0">
                <a:latin typeface="+mn-lt"/>
              </a:rPr>
              <a:t>Otherwise, having a gap between migrations would </a:t>
            </a:r>
            <a:r>
              <a:rPr lang="en-US" sz="1600" dirty="0">
                <a:latin typeface="+mn-lt"/>
              </a:rPr>
              <a:t>be </a:t>
            </a:r>
            <a:r>
              <a:rPr lang="en-US" sz="1600" dirty="0" smtClean="0">
                <a:latin typeface="+mn-lt"/>
              </a:rPr>
              <a:t>awkward (with different sites using the old URL and some using the new one).</a:t>
            </a:r>
          </a:p>
          <a:p>
            <a:pPr marL="800100" lvl="1" indent="-342900">
              <a:buFont typeface="Arial" panose="020B0604020202020204" pitchFamily="34" charset="0"/>
              <a:buChar char="•"/>
            </a:pPr>
            <a:r>
              <a:rPr lang="en-US" sz="1600" dirty="0" smtClean="0">
                <a:latin typeface="+mn-lt"/>
              </a:rPr>
              <a:t>UIS </a:t>
            </a:r>
            <a:r>
              <a:rPr lang="en-US" sz="1600" dirty="0">
                <a:latin typeface="+mn-lt"/>
              </a:rPr>
              <a:t>team </a:t>
            </a:r>
            <a:r>
              <a:rPr lang="en-US" sz="1600" dirty="0" smtClean="0">
                <a:latin typeface="+mn-lt"/>
              </a:rPr>
              <a:t>acknowledges this and will </a:t>
            </a:r>
            <a:r>
              <a:rPr lang="en-US" sz="1600" dirty="0">
                <a:latin typeface="+mn-lt"/>
              </a:rPr>
              <a:t>explore how this could possibly work and </a:t>
            </a:r>
            <a:r>
              <a:rPr lang="en-US" sz="1600" dirty="0" smtClean="0">
                <a:latin typeface="+mn-lt"/>
              </a:rPr>
              <a:t>discuss </a:t>
            </a:r>
            <a:r>
              <a:rPr lang="en-US" sz="1600" dirty="0">
                <a:latin typeface="+mn-lt"/>
              </a:rPr>
              <a:t>with the site </a:t>
            </a:r>
            <a:r>
              <a:rPr lang="en-US" sz="1600" dirty="0" smtClean="0">
                <a:latin typeface="+mn-lt"/>
              </a:rPr>
              <a:t>Admins (action item for UIS).</a:t>
            </a:r>
          </a:p>
          <a:p>
            <a:pPr marL="342900" indent="-342900">
              <a:buFont typeface="Arial" panose="020B0604020202020204" pitchFamily="34" charset="0"/>
              <a:buChar char="•"/>
            </a:pPr>
            <a:r>
              <a:rPr lang="en-US" sz="1600" dirty="0" smtClean="0">
                <a:latin typeface="+mn-lt"/>
              </a:rPr>
              <a:t>Q: How would the DEV freeze play out?</a:t>
            </a:r>
          </a:p>
          <a:p>
            <a:pPr marL="800100" lvl="1" indent="-342900">
              <a:buFont typeface="Arial" panose="020B0604020202020204" pitchFamily="34" charset="0"/>
              <a:buChar char="•"/>
            </a:pPr>
            <a:r>
              <a:rPr lang="en-US" sz="1600" dirty="0" smtClean="0">
                <a:latin typeface="+mn-lt"/>
              </a:rPr>
              <a:t>A: </a:t>
            </a:r>
            <a:r>
              <a:rPr lang="en-US" sz="1600" dirty="0">
                <a:latin typeface="+mn-lt"/>
              </a:rPr>
              <a:t>When we do migration, </a:t>
            </a:r>
            <a:r>
              <a:rPr lang="en-US" sz="1600" dirty="0" smtClean="0">
                <a:latin typeface="+mn-lt"/>
              </a:rPr>
              <a:t>the old </a:t>
            </a:r>
            <a:r>
              <a:rPr lang="en-US" sz="1600" dirty="0">
                <a:latin typeface="+mn-lt"/>
              </a:rPr>
              <a:t>site will still have access.  </a:t>
            </a:r>
            <a:r>
              <a:rPr lang="en-US" sz="1600" dirty="0" smtClean="0">
                <a:latin typeface="+mn-lt"/>
              </a:rPr>
              <a:t>UIS is looking for a </a:t>
            </a:r>
            <a:r>
              <a:rPr lang="en-US" sz="1600" dirty="0">
                <a:latin typeface="+mn-lt"/>
              </a:rPr>
              <a:t>period of time when we have parity so that site Admins can </a:t>
            </a:r>
            <a:r>
              <a:rPr lang="en-US" sz="1600" dirty="0" smtClean="0">
                <a:latin typeface="+mn-lt"/>
              </a:rPr>
              <a:t>compare/test.  </a:t>
            </a:r>
          </a:p>
          <a:p>
            <a:pPr marL="800100" lvl="1" indent="-342900">
              <a:buFont typeface="Arial" panose="020B0604020202020204" pitchFamily="34" charset="0"/>
              <a:buChar char="•"/>
            </a:pPr>
            <a:r>
              <a:rPr lang="en-US" sz="1600" dirty="0" smtClean="0">
                <a:latin typeface="+mn-lt"/>
              </a:rPr>
              <a:t>In </a:t>
            </a:r>
            <a:r>
              <a:rPr lang="en-US" sz="1600" dirty="0">
                <a:latin typeface="+mn-lt"/>
              </a:rPr>
              <a:t>August/September this would be challenging </a:t>
            </a:r>
            <a:r>
              <a:rPr lang="en-US" sz="1600" dirty="0" smtClean="0">
                <a:latin typeface="+mn-lt"/>
              </a:rPr>
              <a:t>for campuses with </a:t>
            </a:r>
            <a:r>
              <a:rPr lang="en-US" sz="1600" dirty="0">
                <a:latin typeface="+mn-lt"/>
              </a:rPr>
              <a:t>so much traffic/activity. </a:t>
            </a:r>
            <a:endParaRPr lang="en-US" sz="1600" dirty="0" smtClean="0">
              <a:latin typeface="+mn-lt"/>
            </a:endParaRPr>
          </a:p>
          <a:p>
            <a:pPr marL="800100" lvl="1" indent="-342900">
              <a:buFont typeface="Arial" panose="020B0604020202020204" pitchFamily="34" charset="0"/>
              <a:buChar char="•"/>
            </a:pPr>
            <a:r>
              <a:rPr lang="en-US" sz="1600" dirty="0">
                <a:latin typeface="+mn-lt"/>
              </a:rPr>
              <a:t>For </a:t>
            </a:r>
            <a:r>
              <a:rPr lang="en-US" sz="1600" dirty="0" smtClean="0">
                <a:latin typeface="+mn-lt"/>
              </a:rPr>
              <a:t>Boulder ODA</a:t>
            </a:r>
            <a:r>
              <a:rPr lang="en-US" sz="1600" dirty="0">
                <a:latin typeface="+mn-lt"/>
              </a:rPr>
              <a:t>, Renae thinks we can ask if it’s possible to freeze dashboard changes but </a:t>
            </a:r>
            <a:r>
              <a:rPr lang="en-US" sz="1600" dirty="0" smtClean="0">
                <a:latin typeface="+mn-lt"/>
              </a:rPr>
              <a:t>thinks ODA </a:t>
            </a:r>
            <a:r>
              <a:rPr lang="en-US" sz="1600" dirty="0">
                <a:latin typeface="+mn-lt"/>
              </a:rPr>
              <a:t>has dashboard data sources that refresh daily and twice a day.</a:t>
            </a:r>
            <a:r>
              <a:rPr lang="en-US" sz="1600" dirty="0" smtClean="0">
                <a:latin typeface="+mn-lt"/>
              </a:rPr>
              <a:t> </a:t>
            </a:r>
          </a:p>
          <a:p>
            <a:pPr marL="800100" lvl="1" indent="-342900">
              <a:buFont typeface="Arial" panose="020B0604020202020204" pitchFamily="34" charset="0"/>
              <a:buChar char="•"/>
            </a:pPr>
            <a:r>
              <a:rPr lang="en-US" sz="1600" dirty="0" smtClean="0">
                <a:latin typeface="+mn-lt"/>
              </a:rPr>
              <a:t>UIS </a:t>
            </a:r>
            <a:r>
              <a:rPr lang="en-US" sz="1600" dirty="0">
                <a:latin typeface="+mn-lt"/>
              </a:rPr>
              <a:t>team needs to explore this on a site by site basis as we get closer and know our migration </a:t>
            </a:r>
            <a:r>
              <a:rPr lang="en-US" sz="1600" dirty="0" smtClean="0">
                <a:latin typeface="+mn-lt"/>
              </a:rPr>
              <a:t>timeframe (action item for UIS).</a:t>
            </a:r>
          </a:p>
          <a:p>
            <a:pPr marL="342900" indent="-342900">
              <a:buFont typeface="Arial" panose="020B0604020202020204" pitchFamily="34" charset="0"/>
              <a:buChar char="•"/>
            </a:pPr>
            <a:r>
              <a:rPr lang="en-US" sz="1600" dirty="0" smtClean="0">
                <a:latin typeface="+mn-lt"/>
              </a:rPr>
              <a:t>Q: What about the migration for the public site?</a:t>
            </a:r>
          </a:p>
          <a:p>
            <a:pPr marL="800100" lvl="1" indent="-342900">
              <a:buFont typeface="Arial" panose="020B0604020202020204" pitchFamily="34" charset="0"/>
              <a:buChar char="•"/>
            </a:pPr>
            <a:r>
              <a:rPr lang="en-US" sz="1600" dirty="0" smtClean="0">
                <a:latin typeface="+mn-lt"/>
              </a:rPr>
              <a:t>A: UIS </a:t>
            </a:r>
            <a:r>
              <a:rPr lang="en-US" sz="1600" dirty="0">
                <a:latin typeface="+mn-lt"/>
              </a:rPr>
              <a:t>still needs to think through </a:t>
            </a:r>
            <a:r>
              <a:rPr lang="en-US" sz="1600" dirty="0" smtClean="0">
                <a:latin typeface="+mn-lt"/>
              </a:rPr>
              <a:t>more details of the migration </a:t>
            </a:r>
            <a:r>
              <a:rPr lang="en-US" sz="1600" dirty="0">
                <a:latin typeface="+mn-lt"/>
              </a:rPr>
              <a:t>strategy for public side.</a:t>
            </a:r>
          </a:p>
          <a:p>
            <a:pPr marL="800100" lvl="1" indent="-342900">
              <a:buFont typeface="Arial" panose="020B0604020202020204" pitchFamily="34" charset="0"/>
              <a:buChar char="•"/>
            </a:pPr>
            <a:endParaRPr lang="en-US" dirty="0">
              <a:latin typeface="+mn-lt"/>
            </a:endParaRPr>
          </a:p>
        </p:txBody>
      </p:sp>
    </p:spTree>
    <p:extLst>
      <p:ext uri="{BB962C8B-B14F-4D97-AF65-F5344CB8AC3E}">
        <p14:creationId xmlns:p14="http://schemas.microsoft.com/office/powerpoint/2010/main" val="202947321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p:cNvSpPr>
            <a:spLocks noGrp="1"/>
          </p:cNvSpPr>
          <p:nvPr>
            <p:ph type="title"/>
          </p:nvPr>
        </p:nvSpPr>
        <p:spPr>
          <a:xfrm>
            <a:off x="457200" y="308406"/>
            <a:ext cx="8229600" cy="811645"/>
          </a:xfrm>
        </p:spPr>
        <p:txBody>
          <a:bodyPr/>
          <a:lstStyle/>
          <a:p>
            <a:pPr fontAlgn="ctr"/>
            <a:r>
              <a:rPr lang="en-US">
                <a:solidFill>
                  <a:srgbClr val="0070C0"/>
                </a:solidFill>
              </a:rPr>
              <a:t>Affiliate networks update</a:t>
            </a:r>
          </a:p>
        </p:txBody>
      </p:sp>
      <p:sp>
        <p:nvSpPr>
          <p:cNvPr id="16387" name="Text Placeholder 2">
            <a:extLst>
              <a:ext uri="{FF2B5EF4-FFF2-40B4-BE49-F238E27FC236}">
                <a16:creationId xmlns:a16="http://schemas.microsoft.com/office/drawing/2014/main" id="{BD820964-698C-435D-B02F-491E306A7AD5}"/>
              </a:ext>
            </a:extLst>
          </p:cNvPr>
          <p:cNvSpPr>
            <a:spLocks noGrp="1"/>
          </p:cNvSpPr>
          <p:nvPr>
            <p:ph type="body" sz="quarter" idx="13"/>
          </p:nvPr>
        </p:nvSpPr>
        <p:spPr>
          <a:xfrm>
            <a:off x="457200" y="1150354"/>
            <a:ext cx="8229600" cy="4275138"/>
          </a:xfrm>
        </p:spPr>
        <p:txBody>
          <a:bodyPr/>
          <a:lstStyle/>
          <a:p>
            <a:pPr marL="457200" lvl="1" indent="0">
              <a:buFont typeface="Arial" panose="020B0604020202020204" pitchFamily="34" charset="0"/>
              <a:buNone/>
              <a:defRPr/>
            </a:pPr>
            <a:endParaRPr lang="en-US" altLang="en-US" sz="2400" dirty="0"/>
          </a:p>
          <a:p>
            <a:pPr>
              <a:defRPr/>
            </a:pPr>
            <a:endParaRPr lang="en-US" altLang="en-US" sz="2000" dirty="0"/>
          </a:p>
          <a:p>
            <a:pPr>
              <a:defRPr/>
            </a:pPr>
            <a:endParaRPr lang="en-US" altLang="en-US" sz="2000" dirty="0"/>
          </a:p>
        </p:txBody>
      </p:sp>
      <p:sp>
        <p:nvSpPr>
          <p:cNvPr id="16388" name="Slide Number Placeholder 3"/>
          <p:cNvSpPr>
            <a:spLocks noGrp="1"/>
          </p:cNvSpPr>
          <p:nvPr>
            <p:ph type="sldNum" sz="quarter" idx="14"/>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42012968-BE4D-426E-A757-D4B66C2CC6D6}" type="slidenum">
              <a:rPr lang="en-US" altLang="en-US" sz="1200" smtClean="0">
                <a:solidFill>
                  <a:srgbClr val="898989"/>
                </a:solidFill>
                <a:latin typeface="Arial" panose="020B0604020202020204" pitchFamily="34" charset="0"/>
              </a:rPr>
              <a:pPr>
                <a:spcBef>
                  <a:spcPct val="0"/>
                </a:spcBef>
                <a:buFontTx/>
                <a:buNone/>
              </a:pPr>
              <a:t>7</a:t>
            </a:fld>
            <a:endParaRPr lang="en-US" altLang="en-US" sz="1200">
              <a:solidFill>
                <a:srgbClr val="898989"/>
              </a:solidFill>
              <a:latin typeface="Arial" panose="020B0604020202020204" pitchFamily="34" charset="0"/>
            </a:endParaRPr>
          </a:p>
        </p:txBody>
      </p:sp>
      <p:sp>
        <p:nvSpPr>
          <p:cNvPr id="2" name="TextBox 1">
            <a:extLst>
              <a:ext uri="{FF2B5EF4-FFF2-40B4-BE49-F238E27FC236}">
                <a16:creationId xmlns:a16="http://schemas.microsoft.com/office/drawing/2014/main" id="{34DED534-5B07-4DEC-9C0E-A3EB4BC541DE}"/>
              </a:ext>
            </a:extLst>
          </p:cNvPr>
          <p:cNvSpPr txBox="1"/>
          <p:nvPr/>
        </p:nvSpPr>
        <p:spPr>
          <a:xfrm>
            <a:off x="554966" y="1299263"/>
            <a:ext cx="8264104" cy="3862596"/>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342900" indent="-342900">
              <a:spcAft>
                <a:spcPts val="600"/>
              </a:spcAft>
              <a:buFont typeface="Arial" panose="020B0604020202020204" pitchFamily="34" charset="0"/>
              <a:buChar char="•"/>
            </a:pPr>
            <a:r>
              <a:rPr lang="en-US" sz="2200" dirty="0">
                <a:latin typeface="Calibri"/>
                <a:cs typeface="Calibri"/>
              </a:rPr>
              <a:t>We are working with Campus partners to allow needed affiliates to Tableau Enterprise </a:t>
            </a:r>
            <a:r>
              <a:rPr lang="en-US" sz="2200" dirty="0" smtClean="0">
                <a:latin typeface="Calibri"/>
                <a:cs typeface="Calibri"/>
              </a:rPr>
              <a:t>Server.  </a:t>
            </a:r>
          </a:p>
          <a:p>
            <a:pPr marL="800100" lvl="1" indent="-342900">
              <a:spcAft>
                <a:spcPts val="600"/>
              </a:spcAft>
              <a:buFont typeface="Arial" panose="020B0604020202020204" pitchFamily="34" charset="0"/>
              <a:buChar char="•"/>
            </a:pPr>
            <a:r>
              <a:rPr lang="en-US" sz="2200" dirty="0">
                <a:latin typeface="Calibri"/>
                <a:cs typeface="Calibri"/>
              </a:rPr>
              <a:t>We have identified the IP ranges for Denver affiliates:  UCH, DHHA, National Jewish, and CU's VPN range.</a:t>
            </a:r>
          </a:p>
          <a:p>
            <a:pPr marL="800100" lvl="1" indent="-342900">
              <a:spcAft>
                <a:spcPts val="600"/>
              </a:spcAft>
              <a:buFont typeface="Arial" panose="020B0604020202020204" pitchFamily="34" charset="0"/>
              <a:buChar char="•"/>
            </a:pPr>
            <a:r>
              <a:rPr lang="en-US" sz="2200" dirty="0">
                <a:latin typeface="Calibri"/>
                <a:cs typeface="Calibri"/>
              </a:rPr>
              <a:t>We are still working to obtain </a:t>
            </a:r>
            <a:r>
              <a:rPr lang="en-US" sz="2200" dirty="0" smtClean="0">
                <a:latin typeface="Calibri"/>
                <a:cs typeface="Calibri"/>
              </a:rPr>
              <a:t>the Denver </a:t>
            </a:r>
            <a:r>
              <a:rPr lang="en-US" sz="2200" dirty="0">
                <a:latin typeface="Calibri"/>
                <a:cs typeface="Calibri"/>
              </a:rPr>
              <a:t>IP ranges for: VA, UPI, and </a:t>
            </a:r>
            <a:r>
              <a:rPr lang="en-US" sz="2200" dirty="0" err="1">
                <a:latin typeface="Calibri"/>
                <a:cs typeface="Calibri"/>
              </a:rPr>
              <a:t>Childrens</a:t>
            </a:r>
            <a:r>
              <a:rPr lang="en-US" sz="2200" dirty="0" smtClean="0">
                <a:latin typeface="Calibri"/>
                <a:cs typeface="Calibri"/>
              </a:rPr>
              <a:t>.</a:t>
            </a:r>
          </a:p>
          <a:p>
            <a:pPr marL="342900" indent="-342900">
              <a:spcAft>
                <a:spcPts val="600"/>
              </a:spcAft>
              <a:buFont typeface="Arial" panose="020B0604020202020204" pitchFamily="34" charset="0"/>
              <a:buChar char="•"/>
            </a:pPr>
            <a:r>
              <a:rPr lang="en-US" sz="2200" b="1" dirty="0" smtClean="0">
                <a:latin typeface="Calibri"/>
                <a:cs typeface="Calibri"/>
              </a:rPr>
              <a:t>Action item: </a:t>
            </a:r>
            <a:r>
              <a:rPr lang="en-US" sz="2200" dirty="0" smtClean="0">
                <a:latin typeface="Calibri"/>
                <a:cs typeface="Calibri"/>
              </a:rPr>
              <a:t>Renae will explore any affiliates that my need to be added from the Boulder side.</a:t>
            </a:r>
            <a:endParaRPr lang="en-US" sz="2200" dirty="0">
              <a:latin typeface="Calibri"/>
              <a:cs typeface="Calibri"/>
            </a:endParaRPr>
          </a:p>
          <a:p>
            <a:pPr>
              <a:spcAft>
                <a:spcPts val="600"/>
              </a:spcAft>
            </a:pPr>
            <a:endParaRPr lang="en-US" sz="2200" dirty="0">
              <a:latin typeface="Calibri"/>
              <a:cs typeface="Calibri"/>
            </a:endParaRPr>
          </a:p>
          <a:p>
            <a:pPr marL="342900" indent="-342900">
              <a:buFont typeface="Arial" panose="020B0604020202020204" pitchFamily="34" charset="0"/>
              <a:buChar char="•"/>
            </a:pPr>
            <a:endParaRPr lang="en-US" sz="2200" dirty="0">
              <a:cs typeface="Arial"/>
            </a:endParaRPr>
          </a:p>
        </p:txBody>
      </p:sp>
    </p:spTree>
    <p:extLst>
      <p:ext uri="{BB962C8B-B14F-4D97-AF65-F5344CB8AC3E}">
        <p14:creationId xmlns:p14="http://schemas.microsoft.com/office/powerpoint/2010/main" val="146304615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p:cNvSpPr>
            <a:spLocks noGrp="1"/>
          </p:cNvSpPr>
          <p:nvPr>
            <p:ph type="title"/>
          </p:nvPr>
        </p:nvSpPr>
        <p:spPr>
          <a:xfrm>
            <a:off x="457200" y="308406"/>
            <a:ext cx="8229600" cy="811645"/>
          </a:xfrm>
        </p:spPr>
        <p:txBody>
          <a:bodyPr/>
          <a:lstStyle/>
          <a:p>
            <a:pPr fontAlgn="ctr"/>
            <a:r>
              <a:rPr lang="en-US" sz="3600">
                <a:solidFill>
                  <a:srgbClr val="0070C0"/>
                </a:solidFill>
                <a:cs typeface="Calibri"/>
              </a:rPr>
              <a:t>Auditing Dashboards &amp; Relevant Contacts</a:t>
            </a:r>
          </a:p>
        </p:txBody>
      </p:sp>
      <p:sp>
        <p:nvSpPr>
          <p:cNvPr id="16387" name="Text Placeholder 2">
            <a:extLst>
              <a:ext uri="{FF2B5EF4-FFF2-40B4-BE49-F238E27FC236}">
                <a16:creationId xmlns:a16="http://schemas.microsoft.com/office/drawing/2014/main" id="{BD820964-698C-435D-B02F-491E306A7AD5}"/>
              </a:ext>
            </a:extLst>
          </p:cNvPr>
          <p:cNvSpPr>
            <a:spLocks noGrp="1"/>
          </p:cNvSpPr>
          <p:nvPr>
            <p:ph type="body" sz="quarter" idx="13"/>
          </p:nvPr>
        </p:nvSpPr>
        <p:spPr>
          <a:xfrm>
            <a:off x="457200" y="1150354"/>
            <a:ext cx="8229600" cy="4275138"/>
          </a:xfrm>
        </p:spPr>
        <p:txBody>
          <a:bodyPr/>
          <a:lstStyle/>
          <a:p>
            <a:pPr marL="457200" lvl="1" indent="0">
              <a:buFont typeface="Arial" panose="020B0604020202020204" pitchFamily="34" charset="0"/>
              <a:buNone/>
              <a:defRPr/>
            </a:pPr>
            <a:endParaRPr lang="en-US" altLang="en-US" sz="2400" dirty="0"/>
          </a:p>
          <a:p>
            <a:pPr>
              <a:defRPr/>
            </a:pPr>
            <a:endParaRPr lang="en-US" altLang="en-US" sz="2000" dirty="0"/>
          </a:p>
          <a:p>
            <a:pPr>
              <a:defRPr/>
            </a:pPr>
            <a:endParaRPr lang="en-US" altLang="en-US" sz="2000" dirty="0"/>
          </a:p>
        </p:txBody>
      </p:sp>
      <p:sp>
        <p:nvSpPr>
          <p:cNvPr id="16388" name="Slide Number Placeholder 3"/>
          <p:cNvSpPr>
            <a:spLocks noGrp="1"/>
          </p:cNvSpPr>
          <p:nvPr>
            <p:ph type="sldNum" sz="quarter" idx="14"/>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42012968-BE4D-426E-A757-D4B66C2CC6D6}" type="slidenum">
              <a:rPr lang="en-US" altLang="en-US" sz="1200" smtClean="0">
                <a:solidFill>
                  <a:srgbClr val="898989"/>
                </a:solidFill>
                <a:latin typeface="Arial" panose="020B0604020202020204" pitchFamily="34" charset="0"/>
              </a:rPr>
              <a:pPr>
                <a:spcBef>
                  <a:spcPct val="0"/>
                </a:spcBef>
                <a:buFontTx/>
                <a:buNone/>
              </a:pPr>
              <a:t>8</a:t>
            </a:fld>
            <a:endParaRPr lang="en-US" altLang="en-US" sz="1200">
              <a:solidFill>
                <a:srgbClr val="898989"/>
              </a:solidFill>
              <a:latin typeface="Arial" panose="020B0604020202020204" pitchFamily="34" charset="0"/>
            </a:endParaRPr>
          </a:p>
        </p:txBody>
      </p:sp>
      <p:sp>
        <p:nvSpPr>
          <p:cNvPr id="2" name="TextBox 1">
            <a:extLst>
              <a:ext uri="{FF2B5EF4-FFF2-40B4-BE49-F238E27FC236}">
                <a16:creationId xmlns:a16="http://schemas.microsoft.com/office/drawing/2014/main" id="{34DED534-5B07-4DEC-9C0E-A3EB4BC541DE}"/>
              </a:ext>
            </a:extLst>
          </p:cNvPr>
          <p:cNvSpPr txBox="1"/>
          <p:nvPr/>
        </p:nvSpPr>
        <p:spPr>
          <a:xfrm>
            <a:off x="457200" y="1270508"/>
            <a:ext cx="8264104" cy="2985433"/>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342900" indent="-342900">
              <a:buFont typeface="Arial" panose="020B0604020202020204" pitchFamily="34" charset="0"/>
              <a:buChar char="•"/>
            </a:pPr>
            <a:r>
              <a:rPr lang="en-US" sz="2200" dirty="0">
                <a:latin typeface="+mn-lt"/>
                <a:cs typeface="Arial"/>
              </a:rPr>
              <a:t>What Tableau Server Metadata are you currently using?</a:t>
            </a:r>
          </a:p>
          <a:p>
            <a:pPr marL="342900" indent="-342900">
              <a:buFont typeface="Arial" panose="020B0604020202020204" pitchFamily="34" charset="0"/>
              <a:buChar char="•"/>
            </a:pPr>
            <a:endParaRPr lang="en-US" sz="2200" dirty="0">
              <a:latin typeface="+mn-lt"/>
              <a:cs typeface="Arial"/>
            </a:endParaRPr>
          </a:p>
          <a:p>
            <a:pPr marL="800100" lvl="1" indent="-342900">
              <a:buFont typeface="Arial" panose="020B0604020202020204" pitchFamily="34" charset="0"/>
              <a:buChar char="•"/>
            </a:pPr>
            <a:r>
              <a:rPr lang="en-US" sz="2000" dirty="0">
                <a:latin typeface="+mn-lt"/>
                <a:cs typeface="Arial"/>
              </a:rPr>
              <a:t>Examples from requirement gathering sessions:</a:t>
            </a:r>
          </a:p>
          <a:p>
            <a:pPr marL="1257300" lvl="2" indent="-342900">
              <a:buFont typeface="Arial" panose="020B0604020202020204" pitchFamily="34" charset="0"/>
              <a:buChar char="•"/>
            </a:pPr>
            <a:r>
              <a:rPr lang="en-US" sz="2000" dirty="0">
                <a:latin typeface="+mn-lt"/>
                <a:cs typeface="Arial"/>
              </a:rPr>
              <a:t>When accounts were created</a:t>
            </a:r>
          </a:p>
          <a:p>
            <a:pPr marL="1257300" lvl="2" indent="-342900">
              <a:buFont typeface="Arial" panose="020B0604020202020204" pitchFamily="34" charset="0"/>
              <a:buChar char="•"/>
            </a:pPr>
            <a:r>
              <a:rPr lang="en-US" sz="2000" dirty="0">
                <a:latin typeface="+mn-lt"/>
                <a:cs typeface="Arial"/>
              </a:rPr>
              <a:t>Last log in</a:t>
            </a:r>
          </a:p>
          <a:p>
            <a:pPr marL="1257300" lvl="2" indent="-342900">
              <a:buFont typeface="Arial" panose="020B0604020202020204" pitchFamily="34" charset="0"/>
              <a:buChar char="•"/>
            </a:pPr>
            <a:r>
              <a:rPr lang="en-US" sz="2000" dirty="0">
                <a:latin typeface="+mn-lt"/>
                <a:cs typeface="Arial"/>
              </a:rPr>
              <a:t>Detailed user information </a:t>
            </a:r>
          </a:p>
          <a:p>
            <a:pPr lvl="2"/>
            <a:endParaRPr lang="en-US" sz="2000" dirty="0">
              <a:latin typeface="+mn-lt"/>
              <a:cs typeface="Arial"/>
            </a:endParaRPr>
          </a:p>
          <a:p>
            <a:pPr marL="342900" indent="-342900">
              <a:buFont typeface="Arial" panose="020B0604020202020204" pitchFamily="34" charset="0"/>
              <a:buChar char="•"/>
            </a:pPr>
            <a:r>
              <a:rPr lang="en-US" sz="2200" dirty="0" smtClean="0">
                <a:latin typeface="+mn-lt"/>
                <a:cs typeface="Arial"/>
              </a:rPr>
              <a:t>Please send information (workbooks) to </a:t>
            </a:r>
            <a:r>
              <a:rPr lang="en-US" sz="2200" dirty="0" smtClean="0">
                <a:latin typeface="+mn-lt"/>
                <a:cs typeface="Arial"/>
                <a:hlinkClick r:id="rId3"/>
              </a:rPr>
              <a:t>irm@cu.edu</a:t>
            </a:r>
            <a:r>
              <a:rPr lang="en-US" sz="2200" dirty="0" smtClean="0">
                <a:latin typeface="+mn-lt"/>
                <a:cs typeface="Arial"/>
              </a:rPr>
              <a:t>. </a:t>
            </a:r>
            <a:r>
              <a:rPr lang="en-US" sz="2200" dirty="0">
                <a:cs typeface="Arial"/>
              </a:rPr>
              <a:t/>
            </a:r>
            <a:br>
              <a:rPr lang="en-US" sz="2200" dirty="0">
                <a:cs typeface="Arial"/>
              </a:rPr>
            </a:br>
            <a:endParaRPr lang="en-US" sz="2200" dirty="0">
              <a:cs typeface="Arial"/>
            </a:endParaRPr>
          </a:p>
        </p:txBody>
      </p:sp>
    </p:spTree>
    <p:extLst>
      <p:ext uri="{BB962C8B-B14F-4D97-AF65-F5344CB8AC3E}">
        <p14:creationId xmlns:p14="http://schemas.microsoft.com/office/powerpoint/2010/main" val="246626828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p:cNvSpPr>
            <a:spLocks noGrp="1"/>
          </p:cNvSpPr>
          <p:nvPr>
            <p:ph type="title"/>
          </p:nvPr>
        </p:nvSpPr>
        <p:spPr>
          <a:xfrm>
            <a:off x="457200" y="308406"/>
            <a:ext cx="8229600" cy="811645"/>
          </a:xfrm>
        </p:spPr>
        <p:txBody>
          <a:bodyPr/>
          <a:lstStyle/>
          <a:p>
            <a:pPr fontAlgn="ctr"/>
            <a:r>
              <a:rPr lang="en-US" sz="3600">
                <a:solidFill>
                  <a:srgbClr val="0070C0"/>
                </a:solidFill>
              </a:rPr>
              <a:t>Desktop License Purchasing Guidance</a:t>
            </a:r>
          </a:p>
        </p:txBody>
      </p:sp>
      <p:sp>
        <p:nvSpPr>
          <p:cNvPr id="16387" name="Text Placeholder 2">
            <a:extLst>
              <a:ext uri="{FF2B5EF4-FFF2-40B4-BE49-F238E27FC236}">
                <a16:creationId xmlns:a16="http://schemas.microsoft.com/office/drawing/2014/main" id="{BD820964-698C-435D-B02F-491E306A7AD5}"/>
              </a:ext>
            </a:extLst>
          </p:cNvPr>
          <p:cNvSpPr>
            <a:spLocks noGrp="1"/>
          </p:cNvSpPr>
          <p:nvPr>
            <p:ph type="body" sz="quarter" idx="13"/>
          </p:nvPr>
        </p:nvSpPr>
        <p:spPr>
          <a:xfrm>
            <a:off x="457200" y="1150354"/>
            <a:ext cx="8229600" cy="4275138"/>
          </a:xfrm>
        </p:spPr>
        <p:txBody>
          <a:bodyPr/>
          <a:lstStyle/>
          <a:p>
            <a:pPr marL="457200" lvl="1" indent="0">
              <a:buFont typeface="Arial" panose="020B0604020202020204" pitchFamily="34" charset="0"/>
              <a:buNone/>
              <a:defRPr/>
            </a:pPr>
            <a:endParaRPr lang="en-US" altLang="en-US" sz="2400"/>
          </a:p>
          <a:p>
            <a:pPr>
              <a:defRPr/>
            </a:pPr>
            <a:endParaRPr lang="en-US" altLang="en-US" sz="2000"/>
          </a:p>
          <a:p>
            <a:pPr>
              <a:defRPr/>
            </a:pPr>
            <a:endParaRPr lang="en-US" altLang="en-US" sz="2000"/>
          </a:p>
        </p:txBody>
      </p:sp>
      <p:sp>
        <p:nvSpPr>
          <p:cNvPr id="16388" name="Slide Number Placeholder 3"/>
          <p:cNvSpPr>
            <a:spLocks noGrp="1"/>
          </p:cNvSpPr>
          <p:nvPr>
            <p:ph type="sldNum" sz="quarter" idx="14"/>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42012968-BE4D-426E-A757-D4B66C2CC6D6}" type="slidenum">
              <a:rPr lang="en-US" altLang="en-US" sz="1200" smtClean="0">
                <a:solidFill>
                  <a:srgbClr val="898989"/>
                </a:solidFill>
                <a:latin typeface="Arial" panose="020B0604020202020204" pitchFamily="34" charset="0"/>
              </a:rPr>
              <a:pPr>
                <a:spcBef>
                  <a:spcPct val="0"/>
                </a:spcBef>
                <a:buFontTx/>
                <a:buNone/>
              </a:pPr>
              <a:t>9</a:t>
            </a:fld>
            <a:endParaRPr lang="en-US" altLang="en-US" sz="1200">
              <a:solidFill>
                <a:srgbClr val="898989"/>
              </a:solidFill>
              <a:latin typeface="Arial" panose="020B0604020202020204" pitchFamily="34" charset="0"/>
            </a:endParaRPr>
          </a:p>
        </p:txBody>
      </p:sp>
      <p:sp>
        <p:nvSpPr>
          <p:cNvPr id="2" name="TextBox 1">
            <a:extLst>
              <a:ext uri="{FF2B5EF4-FFF2-40B4-BE49-F238E27FC236}">
                <a16:creationId xmlns:a16="http://schemas.microsoft.com/office/drawing/2014/main" id="{34DED534-5B07-4DEC-9C0E-A3EB4BC541DE}"/>
              </a:ext>
            </a:extLst>
          </p:cNvPr>
          <p:cNvSpPr txBox="1"/>
          <p:nvPr/>
        </p:nvSpPr>
        <p:spPr>
          <a:xfrm>
            <a:off x="457200" y="1270508"/>
            <a:ext cx="8264104" cy="3862596"/>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342900" indent="-342900">
              <a:spcAft>
                <a:spcPts val="600"/>
              </a:spcAft>
              <a:buFont typeface="Arial" panose="020B0604020202020204" pitchFamily="34" charset="0"/>
              <a:buChar char="•"/>
            </a:pPr>
            <a:r>
              <a:rPr lang="en-US" sz="2200" dirty="0">
                <a:latin typeface="Calibri"/>
                <a:cs typeface="Calibri"/>
              </a:rPr>
              <a:t>Tableau Project FAQ Site: </a:t>
            </a:r>
          </a:p>
          <a:p>
            <a:pPr lvl="1">
              <a:spcAft>
                <a:spcPts val="600"/>
              </a:spcAft>
            </a:pPr>
            <a:r>
              <a:rPr lang="en-US" sz="2200" dirty="0">
                <a:latin typeface="Calibri"/>
                <a:cs typeface="Calibri"/>
                <a:hlinkClick r:id="rId3">
                  <a:extLst>
                    <a:ext uri="{A12FA001-AC4F-418D-AE19-62706E023703}">
                      <ahyp:hlinkClr xmlns="" xmlns:ahyp="http://schemas.microsoft.com/office/drawing/2018/hyperlinkcolor" val="tx"/>
                    </a:ext>
                  </a:extLst>
                </a:hlinkClick>
              </a:rPr>
              <a:t>https://www.cu.edu/uis/projects-initiatives/tableau-server</a:t>
            </a:r>
            <a:endParaRPr lang="en-US" sz="2200" dirty="0">
              <a:latin typeface="Calibri"/>
              <a:cs typeface="Calibri"/>
            </a:endParaRPr>
          </a:p>
          <a:p>
            <a:pPr marL="342900" indent="-342900">
              <a:spcAft>
                <a:spcPts val="600"/>
              </a:spcAft>
              <a:buFont typeface="Arial" panose="020B0604020202020204" pitchFamily="34" charset="0"/>
              <a:buChar char="•"/>
            </a:pPr>
            <a:r>
              <a:rPr lang="en-US" sz="2200" dirty="0">
                <a:latin typeface="Calibri"/>
                <a:cs typeface="Calibri"/>
              </a:rPr>
              <a:t>Project team added a process diagram for Desktop purchase flow – please refer users to the site for guidance</a:t>
            </a:r>
          </a:p>
          <a:p>
            <a:pPr marL="800100" lvl="1" indent="-342900">
              <a:spcAft>
                <a:spcPts val="600"/>
              </a:spcAft>
              <a:buFont typeface="Arial" panose="020B0604020202020204" pitchFamily="34" charset="0"/>
              <a:buChar char="•"/>
            </a:pPr>
            <a:r>
              <a:rPr lang="en-US" sz="2200" dirty="0">
                <a:latin typeface="Calibri"/>
                <a:cs typeface="Calibri"/>
              </a:rPr>
              <a:t>Each campus/department is responsible for getting approvals and purchasing Desktop</a:t>
            </a:r>
          </a:p>
          <a:p>
            <a:pPr marL="800100" lvl="1" indent="-342900">
              <a:spcAft>
                <a:spcPts val="600"/>
              </a:spcAft>
              <a:buFont typeface="Arial" panose="020B0604020202020204" pitchFamily="34" charset="0"/>
              <a:buChar char="•"/>
            </a:pPr>
            <a:r>
              <a:rPr lang="en-US" sz="2200" dirty="0">
                <a:latin typeface="Calibri"/>
                <a:cs typeface="Calibri"/>
              </a:rPr>
              <a:t>Marketplace will be adding a step to ensure the correct discounted Tableau Desktop price is honored.  This may cause a </a:t>
            </a:r>
            <a:r>
              <a:rPr lang="en-US" sz="2200" i="1" dirty="0">
                <a:latin typeface="Calibri"/>
                <a:cs typeface="Calibri"/>
              </a:rPr>
              <a:t>slight</a:t>
            </a:r>
            <a:r>
              <a:rPr lang="en-US" sz="2200" dirty="0">
                <a:latin typeface="Calibri"/>
                <a:cs typeface="Calibri"/>
              </a:rPr>
              <a:t> delay in purchase approval.</a:t>
            </a:r>
          </a:p>
          <a:p>
            <a:pPr marL="342900" indent="-342900">
              <a:buFont typeface="Arial" panose="020B0604020202020204" pitchFamily="34" charset="0"/>
              <a:buChar char="•"/>
            </a:pPr>
            <a:endParaRPr lang="en-US" sz="2200" dirty="0">
              <a:cs typeface="Arial"/>
            </a:endParaRPr>
          </a:p>
        </p:txBody>
      </p:sp>
    </p:spTree>
    <p:extLst>
      <p:ext uri="{BB962C8B-B14F-4D97-AF65-F5344CB8AC3E}">
        <p14:creationId xmlns:p14="http://schemas.microsoft.com/office/powerpoint/2010/main" val="151949597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LongProperties xmlns="http://schemas.microsoft.com/office/2006/metadata/longProperties"/>
</file>

<file path=customXml/item4.xml><?xml version="1.0" encoding="utf-8"?>
<ct:contentTypeSchema xmlns:ct="http://schemas.microsoft.com/office/2006/metadata/contentType" xmlns:ma="http://schemas.microsoft.com/office/2006/metadata/properties/metaAttributes" ct:_="" ma:_="" ma:contentTypeName="Document" ma:contentTypeID="0x0101007DDE81414AD73F4EB0B19E284D5709A7" ma:contentTypeVersion="10" ma:contentTypeDescription="Create a new document." ma:contentTypeScope="" ma:versionID="8b4b2a1b98cbbd99af6ed29deb8492c2">
  <xsd:schema xmlns:xsd="http://www.w3.org/2001/XMLSchema" xmlns:xs="http://www.w3.org/2001/XMLSchema" xmlns:p="http://schemas.microsoft.com/office/2006/metadata/properties" xmlns:ns2="e94c055f-8d18-46b2-a707-3406f8dc1e70" xmlns:ns3="8fad453a-7105-4952-acea-858a283b9235" targetNamespace="http://schemas.microsoft.com/office/2006/metadata/properties" ma:root="true" ma:fieldsID="fc4685ba8f6ce8ca1a000a602ed9e4b9" ns2:_="" ns3:_="">
    <xsd:import namespace="e94c055f-8d18-46b2-a707-3406f8dc1e70"/>
    <xsd:import namespace="8fad453a-7105-4952-acea-858a283b9235"/>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AutoTags" minOccurs="0"/>
                <xsd:element ref="ns2:MediaServiceOCR" minOccurs="0"/>
                <xsd:element ref="ns2:MediaServiceGenerationTime" minOccurs="0"/>
                <xsd:element ref="ns2:MediaServiceEventHashCode" minOccurs="0"/>
                <xsd:element ref="ns3:SharedWithUsers" minOccurs="0"/>
                <xsd:element ref="ns3: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94c055f-8d18-46b2-a707-3406f8dc1e7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2" nillable="true" ma:displayName="Tags" ma:internalName="MediaServiceAutoTags"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8fad453a-7105-4952-acea-858a283b9235" elementFormDefault="qualified">
    <xsd:import namespace="http://schemas.microsoft.com/office/2006/documentManagement/types"/>
    <xsd:import namespace="http://schemas.microsoft.com/office/infopath/2007/PartnerControls"/>
    <xsd:element name="SharedWithUsers" ma:index="16"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7"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1CD9BE58-ADFE-4352-867F-32F1A20E7DAD}">
  <ds:schemaRefs>
    <ds:schemaRef ds:uri="http://schemas.microsoft.com/sharepoint/v3/contenttype/forms"/>
  </ds:schemaRefs>
</ds:datastoreItem>
</file>

<file path=customXml/itemProps2.xml><?xml version="1.0" encoding="utf-8"?>
<ds:datastoreItem xmlns:ds="http://schemas.openxmlformats.org/officeDocument/2006/customXml" ds:itemID="{6E4F8DBE-53A4-43F7-8B07-0A4C4227E8E9}">
  <ds:schemaRefs>
    <ds:schemaRef ds:uri="http://purl.org/dc/terms/"/>
    <ds:schemaRef ds:uri="http://schemas.openxmlformats.org/package/2006/metadata/core-properties"/>
    <ds:schemaRef ds:uri="http://purl.org/dc/dcmitype/"/>
    <ds:schemaRef ds:uri="http://schemas.microsoft.com/office/2006/documentManagement/types"/>
    <ds:schemaRef ds:uri="8fad453a-7105-4952-acea-858a283b9235"/>
    <ds:schemaRef ds:uri="http://purl.org/dc/elements/1.1/"/>
    <ds:schemaRef ds:uri="http://schemas.microsoft.com/office/2006/metadata/properties"/>
    <ds:schemaRef ds:uri="http://schemas.microsoft.com/office/infopath/2007/PartnerControls"/>
    <ds:schemaRef ds:uri="e94c055f-8d18-46b2-a707-3406f8dc1e70"/>
    <ds:schemaRef ds:uri="http://www.w3.org/XML/1998/namespace"/>
  </ds:schemaRefs>
</ds:datastoreItem>
</file>

<file path=customXml/itemProps3.xml><?xml version="1.0" encoding="utf-8"?>
<ds:datastoreItem xmlns:ds="http://schemas.openxmlformats.org/officeDocument/2006/customXml" ds:itemID="{E1FB58F2-45A2-4895-BE2F-79A071E48093}">
  <ds:schemaRefs>
    <ds:schemaRef ds:uri="http://schemas.microsoft.com/office/2006/metadata/longProperties"/>
  </ds:schemaRefs>
</ds:datastoreItem>
</file>

<file path=customXml/itemProps4.xml><?xml version="1.0" encoding="utf-8"?>
<ds:datastoreItem xmlns:ds="http://schemas.openxmlformats.org/officeDocument/2006/customXml" ds:itemID="{E9C9D20D-463E-4515-A1A7-4C398BEA92E9}">
  <ds:schemaRefs>
    <ds:schemaRef ds:uri="8fad453a-7105-4952-acea-858a283b9235"/>
    <ds:schemaRef ds:uri="e94c055f-8d18-46b2-a707-3406f8dc1e70"/>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docProps/app.xml><?xml version="1.0" encoding="utf-8"?>
<Properties xmlns="http://schemas.openxmlformats.org/officeDocument/2006/extended-properties" xmlns:vt="http://schemas.openxmlformats.org/officeDocument/2006/docPropsVTypes">
  <TotalTime>318</TotalTime>
  <Words>988</Words>
  <Application>Microsoft Office PowerPoint</Application>
  <PresentationFormat>On-screen Show (4:3)</PresentationFormat>
  <Paragraphs>109</Paragraphs>
  <Slides>11</Slides>
  <Notes>10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11</vt:i4>
      </vt:variant>
    </vt:vector>
  </HeadingPairs>
  <TitlesOfParts>
    <vt:vector size="16" baseType="lpstr">
      <vt:lpstr>Arial</vt:lpstr>
      <vt:lpstr>Calibri</vt:lpstr>
      <vt:lpstr>Courier New</vt:lpstr>
      <vt:lpstr>Wingdings</vt:lpstr>
      <vt:lpstr>Office Theme</vt:lpstr>
      <vt:lpstr>Tableau Enterprise Stakeholder Update Meeting</vt:lpstr>
      <vt:lpstr>Agenda</vt:lpstr>
      <vt:lpstr>Project Status &amp; Timeline</vt:lpstr>
      <vt:lpstr>Project Status &amp; Timeline: Q&amp;A</vt:lpstr>
      <vt:lpstr>Proposed high-level migration strategy</vt:lpstr>
      <vt:lpstr>Proposed high-level migration strategy: Q&amp;A</vt:lpstr>
      <vt:lpstr>Affiliate networks update</vt:lpstr>
      <vt:lpstr>Auditing Dashboards &amp; Relevant Contacts</vt:lpstr>
      <vt:lpstr>Desktop License Purchasing Guidance</vt:lpstr>
      <vt:lpstr>Default Contacts From Each Campus</vt:lpstr>
      <vt:lpstr>Site Admin Responsibilities &amp; Documentation</vt:lpstr>
    </vt:vector>
  </TitlesOfParts>
  <Company>University of Colorado</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UIS PowerPoint Template Black</dc:title>
  <dc:creator>University Communications</dc:creator>
  <cp:lastModifiedBy>cindy kraft</cp:lastModifiedBy>
  <cp:revision>26</cp:revision>
  <cp:lastPrinted>2017-11-30T15:29:32Z</cp:lastPrinted>
  <dcterms:created xsi:type="dcterms:W3CDTF">2011-01-12T21:29:23Z</dcterms:created>
  <dcterms:modified xsi:type="dcterms:W3CDTF">2021-05-24T21:59:27Z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
    <vt:lpwstr>Document</vt:lpwstr>
  </property>
  <property fmtid="{D5CDD505-2E9C-101B-9397-08002B2CF9AE}" pid="3" name="ContentTypeId">
    <vt:lpwstr>0x0101007DDE81414AD73F4EB0B19E284D5709A7</vt:lpwstr>
  </property>
</Properties>
</file>