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71" r:id="rId4"/>
    <p:sldId id="272" r:id="rId5"/>
    <p:sldId id="273" r:id="rId6"/>
    <p:sldId id="274" r:id="rId7"/>
    <p:sldId id="275" r:id="rId8"/>
    <p:sldId id="282" r:id="rId9"/>
    <p:sldId id="283" r:id="rId10"/>
    <p:sldId id="284" r:id="rId11"/>
    <p:sldId id="265" r:id="rId12"/>
    <p:sldId id="263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5" autoAdjust="0"/>
  </p:normalViewPr>
  <p:slideViewPr>
    <p:cSldViewPr snapToGrid="0" snapToObjects="1">
      <p:cViewPr varScale="1">
        <p:scale>
          <a:sx n="111" d="100"/>
          <a:sy n="111" d="100"/>
        </p:scale>
        <p:origin x="-8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730D8C-686A-A143-92D7-09C2D5EC9BAE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09F842-FFF8-1C41-92D6-D191AACCAAFA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Unit</a:t>
          </a:r>
          <a:endParaRPr lang="en-US" dirty="0">
            <a:solidFill>
              <a:schemeClr val="tx1"/>
            </a:solidFill>
          </a:endParaRPr>
        </a:p>
      </dgm:t>
    </dgm:pt>
    <dgm:pt modelId="{2A3DAAF6-60B5-1849-8683-4BFA447DA45E}" type="parTrans" cxnId="{61F4709E-D923-5945-8D93-B30513CD17A3}">
      <dgm:prSet/>
      <dgm:spPr/>
      <dgm:t>
        <a:bodyPr/>
        <a:lstStyle/>
        <a:p>
          <a:endParaRPr lang="en-US"/>
        </a:p>
      </dgm:t>
    </dgm:pt>
    <dgm:pt modelId="{86DBF94F-28C1-4548-8171-64870733816A}" type="sibTrans" cxnId="{61F4709E-D923-5945-8D93-B30513CD17A3}">
      <dgm:prSet/>
      <dgm:spPr/>
      <dgm:t>
        <a:bodyPr/>
        <a:lstStyle/>
        <a:p>
          <a:endParaRPr lang="en-US"/>
        </a:p>
      </dgm:t>
    </dgm:pt>
    <dgm:pt modelId="{0FCB1037-CDE2-4D45-B1FC-DE1499B3366A}">
      <dgm:prSet phldrT="[Text]"/>
      <dgm:spPr/>
      <dgm:t>
        <a:bodyPr/>
        <a:lstStyle/>
        <a:p>
          <a:r>
            <a:rPr lang="en-US" dirty="0" smtClean="0"/>
            <a:t>ACF</a:t>
          </a:r>
          <a:endParaRPr lang="en-US" dirty="0"/>
        </a:p>
      </dgm:t>
    </dgm:pt>
    <dgm:pt modelId="{39AB6895-0372-2640-AD48-739DC35AB47F}" type="parTrans" cxnId="{318C6D38-98E7-234A-9E4F-98069CFA81EF}">
      <dgm:prSet/>
      <dgm:spPr/>
      <dgm:t>
        <a:bodyPr/>
        <a:lstStyle/>
        <a:p>
          <a:endParaRPr lang="en-US"/>
        </a:p>
      </dgm:t>
    </dgm:pt>
    <dgm:pt modelId="{C872729D-F290-174F-8BA5-E21D927B51A9}" type="sibTrans" cxnId="{318C6D38-98E7-234A-9E4F-98069CFA81EF}">
      <dgm:prSet/>
      <dgm:spPr/>
      <dgm:t>
        <a:bodyPr/>
        <a:lstStyle/>
        <a:p>
          <a:endParaRPr lang="en-US"/>
        </a:p>
      </dgm:t>
    </dgm:pt>
    <dgm:pt modelId="{6AFD9DB2-5D16-5948-BEE8-CDF2F04DD5F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Functional</a:t>
          </a:r>
          <a:endParaRPr lang="en-US" dirty="0">
            <a:solidFill>
              <a:srgbClr val="000000"/>
            </a:solidFill>
          </a:endParaRPr>
        </a:p>
      </dgm:t>
    </dgm:pt>
    <dgm:pt modelId="{1D74BE1D-2BF5-7E4C-A001-E8372158523C}" type="parTrans" cxnId="{63C26DA0-841F-5944-BD61-A9D0D96E7673}">
      <dgm:prSet/>
      <dgm:spPr/>
      <dgm:t>
        <a:bodyPr/>
        <a:lstStyle/>
        <a:p>
          <a:endParaRPr lang="en-US"/>
        </a:p>
      </dgm:t>
    </dgm:pt>
    <dgm:pt modelId="{097F54F8-1C67-7C4F-8444-914721B8C947}" type="sibTrans" cxnId="{63C26DA0-841F-5944-BD61-A9D0D96E7673}">
      <dgm:prSet/>
      <dgm:spPr/>
      <dgm:t>
        <a:bodyPr/>
        <a:lstStyle/>
        <a:p>
          <a:endParaRPr lang="en-US"/>
        </a:p>
      </dgm:t>
    </dgm:pt>
    <dgm:pt modelId="{35F7C900-5746-F24A-BD68-3B602BF7F752}">
      <dgm:prSet phldrT="[Text]"/>
      <dgm:spPr/>
      <dgm:t>
        <a:bodyPr/>
        <a:lstStyle/>
        <a:p>
          <a:r>
            <a:rPr lang="en-US" dirty="0" smtClean="0"/>
            <a:t>eComm team</a:t>
          </a:r>
          <a:endParaRPr lang="en-US" dirty="0"/>
        </a:p>
      </dgm:t>
    </dgm:pt>
    <dgm:pt modelId="{8BBFD599-DAF0-2648-B362-10F5BFE6A2E2}" type="parTrans" cxnId="{BE71062B-B946-2D48-82C3-554D9DFE7058}">
      <dgm:prSet/>
      <dgm:spPr/>
      <dgm:t>
        <a:bodyPr/>
        <a:lstStyle/>
        <a:p>
          <a:endParaRPr lang="en-US"/>
        </a:p>
      </dgm:t>
    </dgm:pt>
    <dgm:pt modelId="{28592389-BAEF-0E4C-8DBE-34E2B8F9EC3D}" type="sibTrans" cxnId="{BE71062B-B946-2D48-82C3-554D9DFE7058}">
      <dgm:prSet/>
      <dgm:spPr/>
      <dgm:t>
        <a:bodyPr/>
        <a:lstStyle/>
        <a:p>
          <a:endParaRPr lang="en-US"/>
        </a:p>
      </dgm:t>
    </dgm:pt>
    <dgm:pt modelId="{22051630-6305-FF47-9BED-0BDC6CB71CD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User</a:t>
          </a:r>
          <a:endParaRPr lang="en-US" dirty="0"/>
        </a:p>
      </dgm:t>
    </dgm:pt>
    <dgm:pt modelId="{590C256E-D7EF-B74A-A769-7F2B1A88C16B}" type="parTrans" cxnId="{8136B849-56F5-1A42-B9E4-008FEEF84E02}">
      <dgm:prSet/>
      <dgm:spPr/>
      <dgm:t>
        <a:bodyPr/>
        <a:lstStyle/>
        <a:p>
          <a:endParaRPr lang="en-US"/>
        </a:p>
      </dgm:t>
    </dgm:pt>
    <dgm:pt modelId="{AE5AD845-122F-544E-B242-22EC511EC480}" type="sibTrans" cxnId="{8136B849-56F5-1A42-B9E4-008FEEF84E02}">
      <dgm:prSet/>
      <dgm:spPr/>
      <dgm:t>
        <a:bodyPr/>
        <a:lstStyle/>
        <a:p>
          <a:endParaRPr lang="en-US"/>
        </a:p>
      </dgm:t>
    </dgm:pt>
    <dgm:pt modelId="{1CBF8C84-C553-3646-8234-DFF7B9C33A73}">
      <dgm:prSet phldrT="[Text]" custT="1"/>
      <dgm:spPr/>
      <dgm:t>
        <a:bodyPr/>
        <a:lstStyle/>
        <a:p>
          <a:r>
            <a:rPr lang="en-US" sz="1500" dirty="0" smtClean="0"/>
            <a:t>Power Users</a:t>
          </a:r>
          <a:endParaRPr lang="en-US" sz="1500" dirty="0"/>
        </a:p>
      </dgm:t>
    </dgm:pt>
    <dgm:pt modelId="{A632A10F-F5AE-0844-9F7C-FF68C2A4E112}" type="parTrans" cxnId="{0D25F3B3-A1D9-F74D-B12F-F2D74C875788}">
      <dgm:prSet/>
      <dgm:spPr/>
      <dgm:t>
        <a:bodyPr/>
        <a:lstStyle/>
        <a:p>
          <a:endParaRPr lang="en-US"/>
        </a:p>
      </dgm:t>
    </dgm:pt>
    <dgm:pt modelId="{802616F4-8C83-E74C-A095-699DD0D890E4}" type="sibTrans" cxnId="{0D25F3B3-A1D9-F74D-B12F-F2D74C875788}">
      <dgm:prSet/>
      <dgm:spPr/>
      <dgm:t>
        <a:bodyPr/>
        <a:lstStyle/>
        <a:p>
          <a:endParaRPr lang="en-US"/>
        </a:p>
      </dgm:t>
    </dgm:pt>
    <dgm:pt modelId="{FFB9AAEC-C615-4348-A532-1D9BCDB595A1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Regression</a:t>
          </a:r>
          <a:endParaRPr lang="en-US" dirty="0">
            <a:solidFill>
              <a:srgbClr val="000000"/>
            </a:solidFill>
          </a:endParaRPr>
        </a:p>
      </dgm:t>
    </dgm:pt>
    <dgm:pt modelId="{95B34DD4-DA90-1E4C-9B73-28CD3BC2A72D}" type="parTrans" cxnId="{46CACED7-89D0-9643-A054-F37979BEC457}">
      <dgm:prSet/>
      <dgm:spPr/>
      <dgm:t>
        <a:bodyPr/>
        <a:lstStyle/>
        <a:p>
          <a:endParaRPr lang="en-US"/>
        </a:p>
      </dgm:t>
    </dgm:pt>
    <dgm:pt modelId="{FA1C3545-E3AF-514E-A13C-2FD2FFCDD225}" type="sibTrans" cxnId="{46CACED7-89D0-9643-A054-F37979BEC457}">
      <dgm:prSet/>
      <dgm:spPr/>
      <dgm:t>
        <a:bodyPr/>
        <a:lstStyle/>
        <a:p>
          <a:endParaRPr lang="en-US"/>
        </a:p>
      </dgm:t>
    </dgm:pt>
    <dgm:pt modelId="{2ACD2852-EFA9-B94D-BCE2-28767190F7FB}">
      <dgm:prSet/>
      <dgm:spPr/>
      <dgm:t>
        <a:bodyPr/>
        <a:lstStyle/>
        <a:p>
          <a:r>
            <a:rPr lang="en-US" dirty="0" smtClean="0"/>
            <a:t>CU CRM team</a:t>
          </a:r>
          <a:endParaRPr lang="en-US" dirty="0"/>
        </a:p>
      </dgm:t>
    </dgm:pt>
    <dgm:pt modelId="{3B158FC6-42A5-0049-81B3-9C9A2E8786ED}" type="parTrans" cxnId="{96252EAB-67E6-6F4B-B494-80AE5D699914}">
      <dgm:prSet/>
      <dgm:spPr/>
      <dgm:t>
        <a:bodyPr/>
        <a:lstStyle/>
        <a:p>
          <a:endParaRPr lang="en-US"/>
        </a:p>
      </dgm:t>
    </dgm:pt>
    <dgm:pt modelId="{AE390DCD-17BB-5C41-AA82-B17D2D5D5973}" type="sibTrans" cxnId="{96252EAB-67E6-6F4B-B494-80AE5D699914}">
      <dgm:prSet/>
      <dgm:spPr/>
      <dgm:t>
        <a:bodyPr/>
        <a:lstStyle/>
        <a:p>
          <a:endParaRPr lang="en-US"/>
        </a:p>
      </dgm:t>
    </dgm:pt>
    <dgm:pt modelId="{C89BDE77-D39B-314C-9FC6-F62A9789B29C}" type="pres">
      <dgm:prSet presAssocID="{DE730D8C-686A-A143-92D7-09C2D5EC9BA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3E977B9-4BF9-8744-97F4-0F37FDC36A47}" type="pres">
      <dgm:prSet presAssocID="{6E09F842-FFF8-1C41-92D6-D191AACCAAFA}" presName="composite" presStyleCnt="0"/>
      <dgm:spPr/>
    </dgm:pt>
    <dgm:pt modelId="{D5ACE6C0-6ACE-3948-BE05-EC00B2E722F0}" type="pres">
      <dgm:prSet presAssocID="{6E09F842-FFF8-1C41-92D6-D191AACCAAFA}" presName="bentUpArrow1" presStyleLbl="alignImgPlace1" presStyleIdx="0" presStyleCnt="3"/>
      <dgm:spPr/>
    </dgm:pt>
    <dgm:pt modelId="{687E5C02-84AC-3E43-A94B-8426CCD68E5E}" type="pres">
      <dgm:prSet presAssocID="{6E09F842-FFF8-1C41-92D6-D191AACCAAFA}" presName="ParentText" presStyleLbl="node1" presStyleIdx="0" presStyleCnt="4" custLinFactNeighborX="-7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82E92-3D79-9049-B911-27E84C213A10}" type="pres">
      <dgm:prSet presAssocID="{6E09F842-FFF8-1C41-92D6-D191AACCAAFA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59944-DAD0-864B-8A63-C84724AA6596}" type="pres">
      <dgm:prSet presAssocID="{86DBF94F-28C1-4548-8171-64870733816A}" presName="sibTrans" presStyleCnt="0"/>
      <dgm:spPr/>
    </dgm:pt>
    <dgm:pt modelId="{B39FC97B-C139-1947-BCFC-6E440C972C11}" type="pres">
      <dgm:prSet presAssocID="{FFB9AAEC-C615-4348-A532-1D9BCDB595A1}" presName="composite" presStyleCnt="0"/>
      <dgm:spPr/>
    </dgm:pt>
    <dgm:pt modelId="{0C02C31E-4B93-5A45-9DBC-D167161F6033}" type="pres">
      <dgm:prSet presAssocID="{FFB9AAEC-C615-4348-A532-1D9BCDB595A1}" presName="bentUpArrow1" presStyleLbl="alignImgPlace1" presStyleIdx="1" presStyleCnt="3"/>
      <dgm:spPr/>
    </dgm:pt>
    <dgm:pt modelId="{7A2A8E91-AE8F-A34B-8E4B-C4BE42787FB0}" type="pres">
      <dgm:prSet presAssocID="{FFB9AAEC-C615-4348-A532-1D9BCDB595A1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E4CD5-B2A7-F74F-AE97-ECAC891AFE05}" type="pres">
      <dgm:prSet presAssocID="{FFB9AAEC-C615-4348-A532-1D9BCDB595A1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A83D1-A188-6A47-9C45-2F6263A8A2E1}" type="pres">
      <dgm:prSet presAssocID="{FA1C3545-E3AF-514E-A13C-2FD2FFCDD225}" presName="sibTrans" presStyleCnt="0"/>
      <dgm:spPr/>
    </dgm:pt>
    <dgm:pt modelId="{70134CE2-511D-254A-87CF-15FFC273D2C8}" type="pres">
      <dgm:prSet presAssocID="{6AFD9DB2-5D16-5948-BEE8-CDF2F04DD5F6}" presName="composite" presStyleCnt="0"/>
      <dgm:spPr/>
    </dgm:pt>
    <dgm:pt modelId="{161EC21A-4808-874B-BFEA-09FD889D8830}" type="pres">
      <dgm:prSet presAssocID="{6AFD9DB2-5D16-5948-BEE8-CDF2F04DD5F6}" presName="bentUpArrow1" presStyleLbl="alignImgPlace1" presStyleIdx="2" presStyleCnt="3"/>
      <dgm:spPr/>
    </dgm:pt>
    <dgm:pt modelId="{A0CA60A6-382B-DD45-B1F8-5184F0D3DC9A}" type="pres">
      <dgm:prSet presAssocID="{6AFD9DB2-5D16-5948-BEE8-CDF2F04DD5F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8CD86-52C5-0F40-97AE-4E5F031F7CD6}" type="pres">
      <dgm:prSet presAssocID="{6AFD9DB2-5D16-5948-BEE8-CDF2F04DD5F6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9B97E-0340-4F4A-8517-7240E7BA3639}" type="pres">
      <dgm:prSet presAssocID="{097F54F8-1C67-7C4F-8444-914721B8C947}" presName="sibTrans" presStyleCnt="0"/>
      <dgm:spPr/>
    </dgm:pt>
    <dgm:pt modelId="{DB4BA2DF-358D-E143-B383-FE62A59C17FF}" type="pres">
      <dgm:prSet presAssocID="{22051630-6305-FF47-9BED-0BDC6CB71CD6}" presName="composite" presStyleCnt="0"/>
      <dgm:spPr/>
    </dgm:pt>
    <dgm:pt modelId="{52F6FCB9-5E2A-0E43-B790-2AB56AFEA7FD}" type="pres">
      <dgm:prSet presAssocID="{22051630-6305-FF47-9BED-0BDC6CB71CD6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9486A-CD96-DF4F-9BC2-03A8BE55C978}" type="pres">
      <dgm:prSet presAssocID="{22051630-6305-FF47-9BED-0BDC6CB71CD6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322714-EDD4-A949-8873-F6EF25AB2618}" type="presOf" srcId="{0FCB1037-CDE2-4D45-B1FC-DE1499B3366A}" destId="{6BA82E92-3D79-9049-B911-27E84C213A10}" srcOrd="0" destOrd="0" presId="urn:microsoft.com/office/officeart/2005/8/layout/StepDownProcess"/>
    <dgm:cxn modelId="{E65469FE-91B0-A443-96EB-A1EEB0A4CB6C}" type="presOf" srcId="{FFB9AAEC-C615-4348-A532-1D9BCDB595A1}" destId="{7A2A8E91-AE8F-A34B-8E4B-C4BE42787FB0}" srcOrd="0" destOrd="0" presId="urn:microsoft.com/office/officeart/2005/8/layout/StepDownProcess"/>
    <dgm:cxn modelId="{0A0BC937-BAC5-3B44-B533-6441BD7FCA6C}" type="presOf" srcId="{6AFD9DB2-5D16-5948-BEE8-CDF2F04DD5F6}" destId="{A0CA60A6-382B-DD45-B1F8-5184F0D3DC9A}" srcOrd="0" destOrd="0" presId="urn:microsoft.com/office/officeart/2005/8/layout/StepDownProcess"/>
    <dgm:cxn modelId="{61F4709E-D923-5945-8D93-B30513CD17A3}" srcId="{DE730D8C-686A-A143-92D7-09C2D5EC9BAE}" destId="{6E09F842-FFF8-1C41-92D6-D191AACCAAFA}" srcOrd="0" destOrd="0" parTransId="{2A3DAAF6-60B5-1849-8683-4BFA447DA45E}" sibTransId="{86DBF94F-28C1-4548-8171-64870733816A}"/>
    <dgm:cxn modelId="{318C6D38-98E7-234A-9E4F-98069CFA81EF}" srcId="{6E09F842-FFF8-1C41-92D6-D191AACCAAFA}" destId="{0FCB1037-CDE2-4D45-B1FC-DE1499B3366A}" srcOrd="0" destOrd="0" parTransId="{39AB6895-0372-2640-AD48-739DC35AB47F}" sibTransId="{C872729D-F290-174F-8BA5-E21D927B51A9}"/>
    <dgm:cxn modelId="{8136B849-56F5-1A42-B9E4-008FEEF84E02}" srcId="{DE730D8C-686A-A143-92D7-09C2D5EC9BAE}" destId="{22051630-6305-FF47-9BED-0BDC6CB71CD6}" srcOrd="3" destOrd="0" parTransId="{590C256E-D7EF-B74A-A769-7F2B1A88C16B}" sibTransId="{AE5AD845-122F-544E-B242-22EC511EC480}"/>
    <dgm:cxn modelId="{46CACED7-89D0-9643-A054-F37979BEC457}" srcId="{DE730D8C-686A-A143-92D7-09C2D5EC9BAE}" destId="{FFB9AAEC-C615-4348-A532-1D9BCDB595A1}" srcOrd="1" destOrd="0" parTransId="{95B34DD4-DA90-1E4C-9B73-28CD3BC2A72D}" sibTransId="{FA1C3545-E3AF-514E-A13C-2FD2FFCDD225}"/>
    <dgm:cxn modelId="{63C26DA0-841F-5944-BD61-A9D0D96E7673}" srcId="{DE730D8C-686A-A143-92D7-09C2D5EC9BAE}" destId="{6AFD9DB2-5D16-5948-BEE8-CDF2F04DD5F6}" srcOrd="2" destOrd="0" parTransId="{1D74BE1D-2BF5-7E4C-A001-E8372158523C}" sibTransId="{097F54F8-1C67-7C4F-8444-914721B8C947}"/>
    <dgm:cxn modelId="{0C19588E-FB7B-954E-9F52-BC0177D9A895}" type="presOf" srcId="{22051630-6305-FF47-9BED-0BDC6CB71CD6}" destId="{52F6FCB9-5E2A-0E43-B790-2AB56AFEA7FD}" srcOrd="0" destOrd="0" presId="urn:microsoft.com/office/officeart/2005/8/layout/StepDownProcess"/>
    <dgm:cxn modelId="{96252EAB-67E6-6F4B-B494-80AE5D699914}" srcId="{FFB9AAEC-C615-4348-A532-1D9BCDB595A1}" destId="{2ACD2852-EFA9-B94D-BCE2-28767190F7FB}" srcOrd="0" destOrd="0" parTransId="{3B158FC6-42A5-0049-81B3-9C9A2E8786ED}" sibTransId="{AE390DCD-17BB-5C41-AA82-B17D2D5D5973}"/>
    <dgm:cxn modelId="{A4301E7E-6207-5B4D-951E-260CDB4F1BE5}" type="presOf" srcId="{35F7C900-5746-F24A-BD68-3B602BF7F752}" destId="{FDB8CD86-52C5-0F40-97AE-4E5F031F7CD6}" srcOrd="0" destOrd="0" presId="urn:microsoft.com/office/officeart/2005/8/layout/StepDownProcess"/>
    <dgm:cxn modelId="{01D8D570-745A-894D-BA7E-88F611A1451A}" type="presOf" srcId="{2ACD2852-EFA9-B94D-BCE2-28767190F7FB}" destId="{BF3E4CD5-B2A7-F74F-AE97-ECAC891AFE05}" srcOrd="0" destOrd="0" presId="urn:microsoft.com/office/officeart/2005/8/layout/StepDownProcess"/>
    <dgm:cxn modelId="{D8BDC2BF-4352-7E4C-8BE8-4C891BE07499}" type="presOf" srcId="{6E09F842-FFF8-1C41-92D6-D191AACCAAFA}" destId="{687E5C02-84AC-3E43-A94B-8426CCD68E5E}" srcOrd="0" destOrd="0" presId="urn:microsoft.com/office/officeart/2005/8/layout/StepDownProcess"/>
    <dgm:cxn modelId="{E75C7EB2-75D8-964D-9C92-C42C83F2B375}" type="presOf" srcId="{DE730D8C-686A-A143-92D7-09C2D5EC9BAE}" destId="{C89BDE77-D39B-314C-9FC6-F62A9789B29C}" srcOrd="0" destOrd="0" presId="urn:microsoft.com/office/officeart/2005/8/layout/StepDownProcess"/>
    <dgm:cxn modelId="{03601F28-988A-6641-B4E6-EB9BED52F3F3}" type="presOf" srcId="{1CBF8C84-C553-3646-8234-DFF7B9C33A73}" destId="{1789486A-CD96-DF4F-9BC2-03A8BE55C978}" srcOrd="0" destOrd="0" presId="urn:microsoft.com/office/officeart/2005/8/layout/StepDownProcess"/>
    <dgm:cxn modelId="{0D25F3B3-A1D9-F74D-B12F-F2D74C875788}" srcId="{22051630-6305-FF47-9BED-0BDC6CB71CD6}" destId="{1CBF8C84-C553-3646-8234-DFF7B9C33A73}" srcOrd="0" destOrd="0" parTransId="{A632A10F-F5AE-0844-9F7C-FF68C2A4E112}" sibTransId="{802616F4-8C83-E74C-A095-699DD0D890E4}"/>
    <dgm:cxn modelId="{BE71062B-B946-2D48-82C3-554D9DFE7058}" srcId="{6AFD9DB2-5D16-5948-BEE8-CDF2F04DD5F6}" destId="{35F7C900-5746-F24A-BD68-3B602BF7F752}" srcOrd="0" destOrd="0" parTransId="{8BBFD599-DAF0-2648-B362-10F5BFE6A2E2}" sibTransId="{28592389-BAEF-0E4C-8DBE-34E2B8F9EC3D}"/>
    <dgm:cxn modelId="{6F27C7EA-148C-634C-89B4-44DAACD50E32}" type="presParOf" srcId="{C89BDE77-D39B-314C-9FC6-F62A9789B29C}" destId="{93E977B9-4BF9-8744-97F4-0F37FDC36A47}" srcOrd="0" destOrd="0" presId="urn:microsoft.com/office/officeart/2005/8/layout/StepDownProcess"/>
    <dgm:cxn modelId="{71FA3625-395B-FB4F-9D4B-40642A13843D}" type="presParOf" srcId="{93E977B9-4BF9-8744-97F4-0F37FDC36A47}" destId="{D5ACE6C0-6ACE-3948-BE05-EC00B2E722F0}" srcOrd="0" destOrd="0" presId="urn:microsoft.com/office/officeart/2005/8/layout/StepDownProcess"/>
    <dgm:cxn modelId="{2D2038F5-3929-6C4B-ACFA-A44E12D4A62A}" type="presParOf" srcId="{93E977B9-4BF9-8744-97F4-0F37FDC36A47}" destId="{687E5C02-84AC-3E43-A94B-8426CCD68E5E}" srcOrd="1" destOrd="0" presId="urn:microsoft.com/office/officeart/2005/8/layout/StepDownProcess"/>
    <dgm:cxn modelId="{E458E683-19F4-424D-8CE7-97C634AB729F}" type="presParOf" srcId="{93E977B9-4BF9-8744-97F4-0F37FDC36A47}" destId="{6BA82E92-3D79-9049-B911-27E84C213A10}" srcOrd="2" destOrd="0" presId="urn:microsoft.com/office/officeart/2005/8/layout/StepDownProcess"/>
    <dgm:cxn modelId="{15A7D091-864B-D541-8BBC-78B66C64C0D9}" type="presParOf" srcId="{C89BDE77-D39B-314C-9FC6-F62A9789B29C}" destId="{27759944-DAD0-864B-8A63-C84724AA6596}" srcOrd="1" destOrd="0" presId="urn:microsoft.com/office/officeart/2005/8/layout/StepDownProcess"/>
    <dgm:cxn modelId="{047E5BD6-C9E7-5F47-8F1A-C28D2CE421A8}" type="presParOf" srcId="{C89BDE77-D39B-314C-9FC6-F62A9789B29C}" destId="{B39FC97B-C139-1947-BCFC-6E440C972C11}" srcOrd="2" destOrd="0" presId="urn:microsoft.com/office/officeart/2005/8/layout/StepDownProcess"/>
    <dgm:cxn modelId="{F94A878E-6724-F545-8E70-F38AF0E70EB9}" type="presParOf" srcId="{B39FC97B-C139-1947-BCFC-6E440C972C11}" destId="{0C02C31E-4B93-5A45-9DBC-D167161F6033}" srcOrd="0" destOrd="0" presId="urn:microsoft.com/office/officeart/2005/8/layout/StepDownProcess"/>
    <dgm:cxn modelId="{62483BFE-5ABF-074E-A6CD-EDD5652B01B3}" type="presParOf" srcId="{B39FC97B-C139-1947-BCFC-6E440C972C11}" destId="{7A2A8E91-AE8F-A34B-8E4B-C4BE42787FB0}" srcOrd="1" destOrd="0" presId="urn:microsoft.com/office/officeart/2005/8/layout/StepDownProcess"/>
    <dgm:cxn modelId="{F6DC86E3-698C-2A4D-8073-9753E8AD148F}" type="presParOf" srcId="{B39FC97B-C139-1947-BCFC-6E440C972C11}" destId="{BF3E4CD5-B2A7-F74F-AE97-ECAC891AFE05}" srcOrd="2" destOrd="0" presId="urn:microsoft.com/office/officeart/2005/8/layout/StepDownProcess"/>
    <dgm:cxn modelId="{05F20CCD-DA65-7E49-B29C-058A5F8BEABC}" type="presParOf" srcId="{C89BDE77-D39B-314C-9FC6-F62A9789B29C}" destId="{770A83D1-A188-6A47-9C45-2F6263A8A2E1}" srcOrd="3" destOrd="0" presId="urn:microsoft.com/office/officeart/2005/8/layout/StepDownProcess"/>
    <dgm:cxn modelId="{8452A8D1-4173-CE47-ACCC-D1ACF32BD563}" type="presParOf" srcId="{C89BDE77-D39B-314C-9FC6-F62A9789B29C}" destId="{70134CE2-511D-254A-87CF-15FFC273D2C8}" srcOrd="4" destOrd="0" presId="urn:microsoft.com/office/officeart/2005/8/layout/StepDownProcess"/>
    <dgm:cxn modelId="{787CAA71-90F8-F54E-A4F7-CAEEFB156018}" type="presParOf" srcId="{70134CE2-511D-254A-87CF-15FFC273D2C8}" destId="{161EC21A-4808-874B-BFEA-09FD889D8830}" srcOrd="0" destOrd="0" presId="urn:microsoft.com/office/officeart/2005/8/layout/StepDownProcess"/>
    <dgm:cxn modelId="{589F2640-14FA-9E4D-9E92-71B904717C5F}" type="presParOf" srcId="{70134CE2-511D-254A-87CF-15FFC273D2C8}" destId="{A0CA60A6-382B-DD45-B1F8-5184F0D3DC9A}" srcOrd="1" destOrd="0" presId="urn:microsoft.com/office/officeart/2005/8/layout/StepDownProcess"/>
    <dgm:cxn modelId="{F2285574-C47A-1744-A956-1C3C0F469412}" type="presParOf" srcId="{70134CE2-511D-254A-87CF-15FFC273D2C8}" destId="{FDB8CD86-52C5-0F40-97AE-4E5F031F7CD6}" srcOrd="2" destOrd="0" presId="urn:microsoft.com/office/officeart/2005/8/layout/StepDownProcess"/>
    <dgm:cxn modelId="{6E8DE7A1-6C0D-C241-B997-FC8BBCD637C2}" type="presParOf" srcId="{C89BDE77-D39B-314C-9FC6-F62A9789B29C}" destId="{AA89B97E-0340-4F4A-8517-7240E7BA3639}" srcOrd="5" destOrd="0" presId="urn:microsoft.com/office/officeart/2005/8/layout/StepDownProcess"/>
    <dgm:cxn modelId="{5DB7C7EB-C013-704D-8B3C-C1B5C3E2D58C}" type="presParOf" srcId="{C89BDE77-D39B-314C-9FC6-F62A9789B29C}" destId="{DB4BA2DF-358D-E143-B383-FE62A59C17FF}" srcOrd="6" destOrd="0" presId="urn:microsoft.com/office/officeart/2005/8/layout/StepDownProcess"/>
    <dgm:cxn modelId="{938D9DD7-C1EB-984B-99EB-5858D05336A1}" type="presParOf" srcId="{DB4BA2DF-358D-E143-B383-FE62A59C17FF}" destId="{52F6FCB9-5E2A-0E43-B790-2AB56AFEA7FD}" srcOrd="0" destOrd="0" presId="urn:microsoft.com/office/officeart/2005/8/layout/StepDownProcess"/>
    <dgm:cxn modelId="{1B35F5F1-E082-984D-B2CE-9E02594322D8}" type="presParOf" srcId="{DB4BA2DF-358D-E143-B383-FE62A59C17FF}" destId="{1789486A-CD96-DF4F-9BC2-03A8BE55C97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5310EA-EE3D-0548-80A7-335440F98D90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17C53-F2E7-D34B-A9CD-2192B34C3FDC}">
      <dgm:prSet phldrT="[Text]"/>
      <dgm:spPr/>
      <dgm:t>
        <a:bodyPr/>
        <a:lstStyle/>
        <a:p>
          <a:r>
            <a:rPr lang="en-US" dirty="0" smtClean="0"/>
            <a:t>eCommDev</a:t>
          </a:r>
          <a:endParaRPr lang="en-US" dirty="0"/>
        </a:p>
      </dgm:t>
    </dgm:pt>
    <dgm:pt modelId="{F85A64A8-D698-734D-8613-FFDD08592688}" type="parTrans" cxnId="{AB30C038-8DF4-5B49-9AD0-5A916DFD2AFF}">
      <dgm:prSet/>
      <dgm:spPr/>
      <dgm:t>
        <a:bodyPr/>
        <a:lstStyle/>
        <a:p>
          <a:endParaRPr lang="en-US"/>
        </a:p>
      </dgm:t>
    </dgm:pt>
    <dgm:pt modelId="{471E5940-C65F-9E45-B85A-873088F799B3}" type="sibTrans" cxnId="{AB30C038-8DF4-5B49-9AD0-5A916DFD2AFF}">
      <dgm:prSet/>
      <dgm:spPr/>
      <dgm:t>
        <a:bodyPr/>
        <a:lstStyle/>
        <a:p>
          <a:endParaRPr lang="en-US"/>
        </a:p>
      </dgm:t>
    </dgm:pt>
    <dgm:pt modelId="{968E81DC-E438-CD43-ADE0-DF53C35F38C0}">
      <dgm:prSet phldrT="[Text]" custT="1"/>
      <dgm:spPr/>
      <dgm:t>
        <a:bodyPr/>
        <a:lstStyle/>
        <a:p>
          <a:r>
            <a:rPr lang="en-US" sz="1400" dirty="0" smtClean="0"/>
            <a:t>Where ACF built everything</a:t>
          </a:r>
          <a:endParaRPr lang="en-US" sz="1400" dirty="0"/>
        </a:p>
      </dgm:t>
    </dgm:pt>
    <dgm:pt modelId="{8BA792B2-067E-354E-9C09-A2143D85893E}" type="parTrans" cxnId="{B2DFC5E6-5022-BA4C-944B-CA4149E70EA0}">
      <dgm:prSet/>
      <dgm:spPr/>
      <dgm:t>
        <a:bodyPr/>
        <a:lstStyle/>
        <a:p>
          <a:endParaRPr lang="en-US"/>
        </a:p>
      </dgm:t>
    </dgm:pt>
    <dgm:pt modelId="{607237C4-699D-5944-9A15-D7D5F1B22C8A}" type="sibTrans" cxnId="{B2DFC5E6-5022-BA4C-944B-CA4149E70EA0}">
      <dgm:prSet/>
      <dgm:spPr/>
      <dgm:t>
        <a:bodyPr/>
        <a:lstStyle/>
        <a:p>
          <a:endParaRPr lang="en-US"/>
        </a:p>
      </dgm:t>
    </dgm:pt>
    <dgm:pt modelId="{6EAB3195-723C-0240-A267-F24E471D5B6C}">
      <dgm:prSet phldrT="[Text]" custT="1"/>
      <dgm:spPr/>
      <dgm:t>
        <a:bodyPr/>
        <a:lstStyle/>
        <a:p>
          <a:r>
            <a:rPr lang="en-US" sz="1400" dirty="0" smtClean="0"/>
            <a:t>Unit testing done here during build</a:t>
          </a:r>
          <a:endParaRPr lang="en-US" sz="1400" dirty="0"/>
        </a:p>
      </dgm:t>
    </dgm:pt>
    <dgm:pt modelId="{537CA4FC-D298-904E-A9D1-0954FDC533C8}" type="parTrans" cxnId="{0A0AACC9-8341-6E46-8B61-CBF66076CAA3}">
      <dgm:prSet/>
      <dgm:spPr/>
      <dgm:t>
        <a:bodyPr/>
        <a:lstStyle/>
        <a:p>
          <a:endParaRPr lang="en-US"/>
        </a:p>
      </dgm:t>
    </dgm:pt>
    <dgm:pt modelId="{61596976-2DBD-0449-B2CA-E64F2E3A4F8E}" type="sibTrans" cxnId="{0A0AACC9-8341-6E46-8B61-CBF66076CAA3}">
      <dgm:prSet/>
      <dgm:spPr/>
      <dgm:t>
        <a:bodyPr/>
        <a:lstStyle/>
        <a:p>
          <a:endParaRPr lang="en-US"/>
        </a:p>
      </dgm:t>
    </dgm:pt>
    <dgm:pt modelId="{86F0F136-AC12-D042-B7B1-C031EB1DC35A}">
      <dgm:prSet phldrT="[Text]"/>
      <dgm:spPr/>
      <dgm:t>
        <a:bodyPr/>
        <a:lstStyle/>
        <a:p>
          <a:r>
            <a:rPr lang="en-US" dirty="0" smtClean="0"/>
            <a:t>Stage</a:t>
          </a:r>
          <a:endParaRPr lang="en-US" dirty="0"/>
        </a:p>
      </dgm:t>
    </dgm:pt>
    <dgm:pt modelId="{D6704B6C-7300-1A4B-989D-0E72491089A7}" type="parTrans" cxnId="{DE65E045-5517-1E46-B4D6-973938350341}">
      <dgm:prSet/>
      <dgm:spPr/>
      <dgm:t>
        <a:bodyPr/>
        <a:lstStyle/>
        <a:p>
          <a:endParaRPr lang="en-US"/>
        </a:p>
      </dgm:t>
    </dgm:pt>
    <dgm:pt modelId="{0CCEF019-0547-9D4E-BEA4-721927A01187}" type="sibTrans" cxnId="{DE65E045-5517-1E46-B4D6-973938350341}">
      <dgm:prSet/>
      <dgm:spPr/>
      <dgm:t>
        <a:bodyPr/>
        <a:lstStyle/>
        <a:p>
          <a:endParaRPr lang="en-US"/>
        </a:p>
      </dgm:t>
    </dgm:pt>
    <dgm:pt modelId="{5875C5D1-1714-814F-AB3E-8ECEDE728CBC}">
      <dgm:prSet phldrT="[Text]" custT="1"/>
      <dgm:spPr/>
      <dgm:t>
        <a:bodyPr/>
        <a:lstStyle/>
        <a:p>
          <a:r>
            <a:rPr lang="en-US" sz="1100" dirty="0" smtClean="0"/>
            <a:t>Exact replica of Production</a:t>
          </a:r>
          <a:endParaRPr lang="en-US" sz="1100" dirty="0"/>
        </a:p>
      </dgm:t>
    </dgm:pt>
    <dgm:pt modelId="{BDC1378E-E7F4-F04F-AB56-8411DB38E664}" type="parTrans" cxnId="{EE43D097-C6CE-7A41-AF23-7F331F87D63B}">
      <dgm:prSet/>
      <dgm:spPr/>
      <dgm:t>
        <a:bodyPr/>
        <a:lstStyle/>
        <a:p>
          <a:endParaRPr lang="en-US"/>
        </a:p>
      </dgm:t>
    </dgm:pt>
    <dgm:pt modelId="{2647D067-2829-D845-94CA-A42459C0A1D2}" type="sibTrans" cxnId="{EE43D097-C6CE-7A41-AF23-7F331F87D63B}">
      <dgm:prSet/>
      <dgm:spPr/>
      <dgm:t>
        <a:bodyPr/>
        <a:lstStyle/>
        <a:p>
          <a:endParaRPr lang="en-US"/>
        </a:p>
      </dgm:t>
    </dgm:pt>
    <dgm:pt modelId="{87854B1F-5BEB-444D-85F8-F9CC8C931342}">
      <dgm:prSet phldrT="[Text]"/>
      <dgm:spPr/>
      <dgm:t>
        <a:bodyPr/>
        <a:lstStyle/>
        <a:p>
          <a:r>
            <a:rPr lang="en-US" dirty="0" smtClean="0"/>
            <a:t>Production</a:t>
          </a:r>
          <a:endParaRPr lang="en-US" dirty="0"/>
        </a:p>
      </dgm:t>
    </dgm:pt>
    <dgm:pt modelId="{CB022C41-0BDD-2344-87E3-7931578255A1}" type="parTrans" cxnId="{BB6A3605-2C07-C046-87FA-2A0C7F42057B}">
      <dgm:prSet/>
      <dgm:spPr/>
      <dgm:t>
        <a:bodyPr/>
        <a:lstStyle/>
        <a:p>
          <a:endParaRPr lang="en-US"/>
        </a:p>
      </dgm:t>
    </dgm:pt>
    <dgm:pt modelId="{393D36B2-4351-E342-A5E4-310C58009AF7}" type="sibTrans" cxnId="{BB6A3605-2C07-C046-87FA-2A0C7F42057B}">
      <dgm:prSet/>
      <dgm:spPr/>
      <dgm:t>
        <a:bodyPr/>
        <a:lstStyle/>
        <a:p>
          <a:endParaRPr lang="en-US"/>
        </a:p>
      </dgm:t>
    </dgm:pt>
    <dgm:pt modelId="{0D367B50-EDE9-CC41-882F-CD4DA460A4C4}">
      <dgm:prSet phldrT="[Text]"/>
      <dgm:spPr/>
      <dgm:t>
        <a:bodyPr/>
        <a:lstStyle/>
        <a:p>
          <a:r>
            <a:rPr lang="en-US" dirty="0" smtClean="0"/>
            <a:t>ACTION!</a:t>
          </a:r>
          <a:endParaRPr lang="en-US" dirty="0"/>
        </a:p>
      </dgm:t>
    </dgm:pt>
    <dgm:pt modelId="{5EC3FF32-07D2-8D48-A37E-62AF382A7DF6}" type="parTrans" cxnId="{D8D04E42-C655-814E-BAD3-D920C4FB2A59}">
      <dgm:prSet/>
      <dgm:spPr/>
      <dgm:t>
        <a:bodyPr/>
        <a:lstStyle/>
        <a:p>
          <a:endParaRPr lang="en-US"/>
        </a:p>
      </dgm:t>
    </dgm:pt>
    <dgm:pt modelId="{5AED3183-F423-E640-B6A9-F5E97E4F09F8}" type="sibTrans" cxnId="{D8D04E42-C655-814E-BAD3-D920C4FB2A59}">
      <dgm:prSet/>
      <dgm:spPr/>
      <dgm:t>
        <a:bodyPr/>
        <a:lstStyle/>
        <a:p>
          <a:endParaRPr lang="en-US"/>
        </a:p>
      </dgm:t>
    </dgm:pt>
    <dgm:pt modelId="{C5E38262-A4DB-9948-99C4-D4B34E1F2745}">
      <dgm:prSet/>
      <dgm:spPr/>
      <dgm:t>
        <a:bodyPr/>
        <a:lstStyle/>
        <a:p>
          <a:r>
            <a:rPr lang="en-US" dirty="0" smtClean="0"/>
            <a:t>DevIntgr</a:t>
          </a:r>
          <a:endParaRPr lang="en-US" dirty="0"/>
        </a:p>
      </dgm:t>
    </dgm:pt>
    <dgm:pt modelId="{A8169749-84A1-FF49-9392-7F387214103F}" type="parTrans" cxnId="{44CDD8C5-168B-A044-A986-3D73689B33DA}">
      <dgm:prSet/>
      <dgm:spPr/>
      <dgm:t>
        <a:bodyPr/>
        <a:lstStyle/>
        <a:p>
          <a:endParaRPr lang="en-US"/>
        </a:p>
      </dgm:t>
    </dgm:pt>
    <dgm:pt modelId="{BD7AA363-0327-8E49-B220-9B98E5F22CC5}" type="sibTrans" cxnId="{44CDD8C5-168B-A044-A986-3D73689B33DA}">
      <dgm:prSet/>
      <dgm:spPr/>
      <dgm:t>
        <a:bodyPr/>
        <a:lstStyle/>
        <a:p>
          <a:endParaRPr lang="en-US"/>
        </a:p>
      </dgm:t>
    </dgm:pt>
    <dgm:pt modelId="{2E131BD4-2AC8-C143-A3AB-4EE85E07BE4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Test</a:t>
          </a:r>
          <a:endParaRPr lang="en-US" dirty="0"/>
        </a:p>
      </dgm:t>
    </dgm:pt>
    <dgm:pt modelId="{038E45C6-DB66-8A49-822F-7CADE9449758}" type="parTrans" cxnId="{30A7E773-35B5-0346-A54C-20AB2FCF11EC}">
      <dgm:prSet/>
      <dgm:spPr/>
      <dgm:t>
        <a:bodyPr/>
        <a:lstStyle/>
        <a:p>
          <a:endParaRPr lang="en-US"/>
        </a:p>
      </dgm:t>
    </dgm:pt>
    <dgm:pt modelId="{E8CD19B6-8DE4-434E-A395-28F7B91762A5}" type="sibTrans" cxnId="{30A7E773-35B5-0346-A54C-20AB2FCF11EC}">
      <dgm:prSet/>
      <dgm:spPr/>
      <dgm:t>
        <a:bodyPr/>
        <a:lstStyle/>
        <a:p>
          <a:endParaRPr lang="en-US"/>
        </a:p>
      </dgm:t>
    </dgm:pt>
    <dgm:pt modelId="{C0E4B422-631C-9B4A-B2AA-148CD1DD5C65}">
      <dgm:prSet custT="1"/>
      <dgm:spPr/>
      <dgm:t>
        <a:bodyPr/>
        <a:lstStyle/>
        <a:p>
          <a:r>
            <a:rPr lang="en-US" sz="1400" dirty="0" smtClean="0"/>
            <a:t>Where all the source systems come together for testing</a:t>
          </a:r>
          <a:endParaRPr lang="en-US" sz="1400" dirty="0"/>
        </a:p>
      </dgm:t>
    </dgm:pt>
    <dgm:pt modelId="{06111186-A625-CB4D-A2C0-20AD82A3D2D5}" type="parTrans" cxnId="{B3A07ABA-F16D-134B-974F-95EA7648362F}">
      <dgm:prSet/>
      <dgm:spPr/>
      <dgm:t>
        <a:bodyPr/>
        <a:lstStyle/>
        <a:p>
          <a:endParaRPr lang="en-US"/>
        </a:p>
      </dgm:t>
    </dgm:pt>
    <dgm:pt modelId="{1B065AD3-D7A0-DD4F-B372-A4BC458371B4}" type="sibTrans" cxnId="{B3A07ABA-F16D-134B-974F-95EA7648362F}">
      <dgm:prSet/>
      <dgm:spPr/>
      <dgm:t>
        <a:bodyPr/>
        <a:lstStyle/>
        <a:p>
          <a:endParaRPr lang="en-US"/>
        </a:p>
      </dgm:t>
    </dgm:pt>
    <dgm:pt modelId="{5B4952D4-71DD-FF4D-8AB9-123FE455AB04}">
      <dgm:prSet custT="1"/>
      <dgm:spPr/>
      <dgm:t>
        <a:bodyPr/>
        <a:lstStyle/>
        <a:p>
          <a:r>
            <a:rPr lang="en-US" sz="1400" dirty="0" smtClean="0"/>
            <a:t>Where regression, functional and user testing is conducted</a:t>
          </a:r>
          <a:endParaRPr lang="en-US" sz="1400" dirty="0"/>
        </a:p>
      </dgm:t>
    </dgm:pt>
    <dgm:pt modelId="{BE431EA7-6B14-024B-AEF5-A21B46003E04}" type="parTrans" cxnId="{79229119-9383-FC40-8ABA-597399D2CE13}">
      <dgm:prSet/>
      <dgm:spPr/>
      <dgm:t>
        <a:bodyPr/>
        <a:lstStyle/>
        <a:p>
          <a:endParaRPr lang="en-US"/>
        </a:p>
      </dgm:t>
    </dgm:pt>
    <dgm:pt modelId="{63BB7AFB-320B-DD48-88B6-F647EC64AC30}" type="sibTrans" cxnId="{79229119-9383-FC40-8ABA-597399D2CE13}">
      <dgm:prSet/>
      <dgm:spPr/>
      <dgm:t>
        <a:bodyPr/>
        <a:lstStyle/>
        <a:p>
          <a:endParaRPr lang="en-US"/>
        </a:p>
      </dgm:t>
    </dgm:pt>
    <dgm:pt modelId="{56000F49-2F23-0B4A-B794-42A1713422AC}">
      <dgm:prSet phldrT="[Text]" custT="1"/>
      <dgm:spPr/>
      <dgm:t>
        <a:bodyPr/>
        <a:lstStyle/>
        <a:p>
          <a:r>
            <a:rPr lang="en-US" sz="1100" dirty="0" smtClean="0"/>
            <a:t>Unit, regression, functional and user testing also conducted here</a:t>
          </a:r>
          <a:endParaRPr lang="en-US" sz="1100" dirty="0"/>
        </a:p>
      </dgm:t>
    </dgm:pt>
    <dgm:pt modelId="{4EA2F187-4674-EE44-819F-6BA89DC37A7D}" type="parTrans" cxnId="{ABA1258C-976F-484A-A87C-738603DADF94}">
      <dgm:prSet/>
      <dgm:spPr/>
      <dgm:t>
        <a:bodyPr/>
        <a:lstStyle/>
        <a:p>
          <a:endParaRPr lang="en-US"/>
        </a:p>
      </dgm:t>
    </dgm:pt>
    <dgm:pt modelId="{D30B5DAA-3418-9841-B430-9FDA978CAFCF}" type="sibTrans" cxnId="{ABA1258C-976F-484A-A87C-738603DADF94}">
      <dgm:prSet/>
      <dgm:spPr/>
      <dgm:t>
        <a:bodyPr/>
        <a:lstStyle/>
        <a:p>
          <a:endParaRPr lang="en-US"/>
        </a:p>
      </dgm:t>
    </dgm:pt>
    <dgm:pt modelId="{1D99864F-A117-1646-9D93-2216CC547334}">
      <dgm:prSet phldrT="[Text]" custT="1"/>
      <dgm:spPr/>
      <dgm:t>
        <a:bodyPr/>
        <a:lstStyle/>
        <a:p>
          <a:r>
            <a:rPr lang="en-US" sz="1100" dirty="0" smtClean="0"/>
            <a:t>Training will take place here</a:t>
          </a:r>
          <a:endParaRPr lang="en-US" sz="1100" dirty="0"/>
        </a:p>
      </dgm:t>
    </dgm:pt>
    <dgm:pt modelId="{C2A7764F-F707-214A-BE7C-BCE0F5D55A8F}" type="parTrans" cxnId="{CB9DDB0A-B8F1-F44F-B968-3D7C71EE426F}">
      <dgm:prSet/>
      <dgm:spPr/>
      <dgm:t>
        <a:bodyPr/>
        <a:lstStyle/>
        <a:p>
          <a:endParaRPr lang="en-US"/>
        </a:p>
      </dgm:t>
    </dgm:pt>
    <dgm:pt modelId="{41E21496-3AD7-AB42-B07D-84C27976FBCE}" type="sibTrans" cxnId="{CB9DDB0A-B8F1-F44F-B968-3D7C71EE426F}">
      <dgm:prSet/>
      <dgm:spPr/>
      <dgm:t>
        <a:bodyPr/>
        <a:lstStyle/>
        <a:p>
          <a:endParaRPr lang="en-US"/>
        </a:p>
      </dgm:t>
    </dgm:pt>
    <dgm:pt modelId="{4BE36C35-8E03-8541-8FBD-D81FF9BE42BC}">
      <dgm:prSet custT="1"/>
      <dgm:spPr/>
      <dgm:t>
        <a:bodyPr/>
        <a:lstStyle/>
        <a:p>
          <a:r>
            <a:rPr lang="en-US" sz="1400" dirty="0" smtClean="0"/>
            <a:t>Sample data sets loaded here</a:t>
          </a:r>
          <a:endParaRPr lang="en-US" sz="1400" dirty="0"/>
        </a:p>
      </dgm:t>
    </dgm:pt>
    <dgm:pt modelId="{2764B74B-8D93-7A4A-8909-0DD546E76972}" type="parTrans" cxnId="{6CEFDD09-60DF-9A45-B585-70D8F877606C}">
      <dgm:prSet/>
      <dgm:spPr/>
      <dgm:t>
        <a:bodyPr/>
        <a:lstStyle/>
        <a:p>
          <a:endParaRPr lang="en-US"/>
        </a:p>
      </dgm:t>
    </dgm:pt>
    <dgm:pt modelId="{082C9902-1F9C-7D4C-915A-D4E7045F4607}" type="sibTrans" cxnId="{6CEFDD09-60DF-9A45-B585-70D8F877606C}">
      <dgm:prSet/>
      <dgm:spPr/>
      <dgm:t>
        <a:bodyPr/>
        <a:lstStyle/>
        <a:p>
          <a:endParaRPr lang="en-US"/>
        </a:p>
      </dgm:t>
    </dgm:pt>
    <dgm:pt modelId="{27257B2B-68CE-454C-A4BD-279B4D71D8E0}">
      <dgm:prSet phldrT="[Text]" custT="1"/>
      <dgm:spPr/>
      <dgm:t>
        <a:bodyPr/>
        <a:lstStyle/>
        <a:p>
          <a:r>
            <a:rPr lang="en-US" sz="1100" dirty="0" smtClean="0"/>
            <a:t>All data loaded here</a:t>
          </a:r>
          <a:endParaRPr lang="en-US" sz="1100" dirty="0"/>
        </a:p>
      </dgm:t>
    </dgm:pt>
    <dgm:pt modelId="{74AF21E0-1972-B549-96F5-94A02F4122B5}" type="parTrans" cxnId="{BA94754C-8FFA-004F-899E-93CC2D8A9293}">
      <dgm:prSet/>
      <dgm:spPr/>
      <dgm:t>
        <a:bodyPr/>
        <a:lstStyle/>
        <a:p>
          <a:endParaRPr lang="en-US"/>
        </a:p>
      </dgm:t>
    </dgm:pt>
    <dgm:pt modelId="{D1CB1B8E-0012-EA48-AE35-DFB2746B4222}" type="sibTrans" cxnId="{BA94754C-8FFA-004F-899E-93CC2D8A9293}">
      <dgm:prSet/>
      <dgm:spPr/>
      <dgm:t>
        <a:bodyPr/>
        <a:lstStyle/>
        <a:p>
          <a:endParaRPr lang="en-US"/>
        </a:p>
      </dgm:t>
    </dgm:pt>
    <dgm:pt modelId="{DBA52707-7473-A24E-A53D-01594A80A179}">
      <dgm:prSet phldrT="[Text]"/>
      <dgm:spPr/>
      <dgm:t>
        <a:bodyPr/>
        <a:lstStyle/>
        <a:p>
          <a:r>
            <a:rPr lang="en-US" dirty="0" smtClean="0"/>
            <a:t>Where users will go to do their jobs</a:t>
          </a:r>
          <a:endParaRPr lang="en-US" dirty="0"/>
        </a:p>
      </dgm:t>
    </dgm:pt>
    <dgm:pt modelId="{627E0094-0B8A-B646-8E92-AEC29DDB89CA}" type="parTrans" cxnId="{B8F2EFD9-A764-0442-9201-00197B0C7141}">
      <dgm:prSet/>
      <dgm:spPr/>
      <dgm:t>
        <a:bodyPr/>
        <a:lstStyle/>
        <a:p>
          <a:endParaRPr lang="en-US"/>
        </a:p>
      </dgm:t>
    </dgm:pt>
    <dgm:pt modelId="{DADDC5E6-4631-A14D-AD07-C6832FE06AEB}" type="sibTrans" cxnId="{B8F2EFD9-A764-0442-9201-00197B0C7141}">
      <dgm:prSet/>
      <dgm:spPr/>
      <dgm:t>
        <a:bodyPr/>
        <a:lstStyle/>
        <a:p>
          <a:endParaRPr lang="en-US"/>
        </a:p>
      </dgm:t>
    </dgm:pt>
    <dgm:pt modelId="{7C1E74F4-5F48-B641-9300-738DEBE2FAFE}" type="pres">
      <dgm:prSet presAssocID="{915310EA-EE3D-0548-80A7-335440F98D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404F54-CB49-964B-BD86-28236D9D28C5}" type="pres">
      <dgm:prSet presAssocID="{28217C53-F2E7-D34B-A9CD-2192B34C3FDC}" presName="composite" presStyleCnt="0"/>
      <dgm:spPr/>
    </dgm:pt>
    <dgm:pt modelId="{F9F381EE-97B5-4046-94D3-011EC3528FFE}" type="pres">
      <dgm:prSet presAssocID="{28217C53-F2E7-D34B-A9CD-2192B34C3FD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9517F-0836-DA45-B046-022000BB91F1}" type="pres">
      <dgm:prSet presAssocID="{28217C53-F2E7-D34B-A9CD-2192B34C3FD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C165C-F3A2-7B4D-95F8-1C6D5EA69223}" type="pres">
      <dgm:prSet presAssocID="{471E5940-C65F-9E45-B85A-873088F799B3}" presName="sp" presStyleCnt="0"/>
      <dgm:spPr/>
    </dgm:pt>
    <dgm:pt modelId="{DFDB5AB5-80AE-E44A-AA9A-8EA7701E2EC6}" type="pres">
      <dgm:prSet presAssocID="{C5E38262-A4DB-9948-99C4-D4B34E1F2745}" presName="composite" presStyleCnt="0"/>
      <dgm:spPr/>
    </dgm:pt>
    <dgm:pt modelId="{29BE2ED4-6464-8548-BF10-835A3750FBD8}" type="pres">
      <dgm:prSet presAssocID="{C5E38262-A4DB-9948-99C4-D4B34E1F274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3EFAF-2339-8046-9FCB-55A42E3E8E12}" type="pres">
      <dgm:prSet presAssocID="{C5E38262-A4DB-9948-99C4-D4B34E1F274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36199-2F83-3D47-A8E2-C03487801F09}" type="pres">
      <dgm:prSet presAssocID="{BD7AA363-0327-8E49-B220-9B98E5F22CC5}" presName="sp" presStyleCnt="0"/>
      <dgm:spPr/>
    </dgm:pt>
    <dgm:pt modelId="{CD091522-DF49-1648-AE8B-776D6F509776}" type="pres">
      <dgm:prSet presAssocID="{2E131BD4-2AC8-C143-A3AB-4EE85E07BE47}" presName="composite" presStyleCnt="0"/>
      <dgm:spPr/>
    </dgm:pt>
    <dgm:pt modelId="{4A97ADA9-BF34-D543-9567-8B08327FE0C6}" type="pres">
      <dgm:prSet presAssocID="{2E131BD4-2AC8-C143-A3AB-4EE85E07BE4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E0017-F670-5140-BA66-982883C348EA}" type="pres">
      <dgm:prSet presAssocID="{2E131BD4-2AC8-C143-A3AB-4EE85E07BE4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12F2E-EF60-7C4E-8C0A-8CCF4475DCA9}" type="pres">
      <dgm:prSet presAssocID="{E8CD19B6-8DE4-434E-A395-28F7B91762A5}" presName="sp" presStyleCnt="0"/>
      <dgm:spPr/>
    </dgm:pt>
    <dgm:pt modelId="{D0284A7A-EB85-A342-A715-D1930722F407}" type="pres">
      <dgm:prSet presAssocID="{86F0F136-AC12-D042-B7B1-C031EB1DC35A}" presName="composite" presStyleCnt="0"/>
      <dgm:spPr/>
    </dgm:pt>
    <dgm:pt modelId="{13168566-5071-2240-9972-0ECDFED35B2E}" type="pres">
      <dgm:prSet presAssocID="{86F0F136-AC12-D042-B7B1-C031EB1DC35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DD264-C353-AB41-B32E-80A9DAF274B5}" type="pres">
      <dgm:prSet presAssocID="{86F0F136-AC12-D042-B7B1-C031EB1DC35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4B44D-9C9C-C146-A879-B1C137456AE9}" type="pres">
      <dgm:prSet presAssocID="{0CCEF019-0547-9D4E-BEA4-721927A01187}" presName="sp" presStyleCnt="0"/>
      <dgm:spPr/>
    </dgm:pt>
    <dgm:pt modelId="{467C5C70-BFCD-9243-AD0C-C88C4E3695C8}" type="pres">
      <dgm:prSet presAssocID="{87854B1F-5BEB-444D-85F8-F9CC8C931342}" presName="composite" presStyleCnt="0"/>
      <dgm:spPr/>
    </dgm:pt>
    <dgm:pt modelId="{DAE137C8-CCC0-884C-A7BB-32B4A3B26FFC}" type="pres">
      <dgm:prSet presAssocID="{87854B1F-5BEB-444D-85F8-F9CC8C93134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05D25-D214-384B-9EE2-A3C070C5664C}" type="pres">
      <dgm:prSet presAssocID="{87854B1F-5BEB-444D-85F8-F9CC8C93134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76511C-C513-BF47-91E1-10A2A82E4302}" type="presOf" srcId="{87854B1F-5BEB-444D-85F8-F9CC8C931342}" destId="{DAE137C8-CCC0-884C-A7BB-32B4A3B26FFC}" srcOrd="0" destOrd="0" presId="urn:microsoft.com/office/officeart/2005/8/layout/chevron2"/>
    <dgm:cxn modelId="{BB6A3605-2C07-C046-87FA-2A0C7F42057B}" srcId="{915310EA-EE3D-0548-80A7-335440F98D90}" destId="{87854B1F-5BEB-444D-85F8-F9CC8C931342}" srcOrd="4" destOrd="0" parTransId="{CB022C41-0BDD-2344-87E3-7931578255A1}" sibTransId="{393D36B2-4351-E342-A5E4-310C58009AF7}"/>
    <dgm:cxn modelId="{1EC27213-31D8-9840-87EF-C039D9D86CDB}" type="presOf" srcId="{2E131BD4-2AC8-C143-A3AB-4EE85E07BE47}" destId="{4A97ADA9-BF34-D543-9567-8B08327FE0C6}" srcOrd="0" destOrd="0" presId="urn:microsoft.com/office/officeart/2005/8/layout/chevron2"/>
    <dgm:cxn modelId="{F0DE7698-139D-8446-826A-A5DE33715BE7}" type="presOf" srcId="{968E81DC-E438-CD43-ADE0-DF53C35F38C0}" destId="{1B09517F-0836-DA45-B046-022000BB91F1}" srcOrd="0" destOrd="0" presId="urn:microsoft.com/office/officeart/2005/8/layout/chevron2"/>
    <dgm:cxn modelId="{1AE7A6FB-21A9-D54A-8FD8-77887D6A5591}" type="presOf" srcId="{0D367B50-EDE9-CC41-882F-CD4DA460A4C4}" destId="{D8705D25-D214-384B-9EE2-A3C070C5664C}" srcOrd="0" destOrd="0" presId="urn:microsoft.com/office/officeart/2005/8/layout/chevron2"/>
    <dgm:cxn modelId="{BA94754C-8FFA-004F-899E-93CC2D8A9293}" srcId="{86F0F136-AC12-D042-B7B1-C031EB1DC35A}" destId="{27257B2B-68CE-454C-A4BD-279B4D71D8E0}" srcOrd="3" destOrd="0" parTransId="{74AF21E0-1972-B549-96F5-94A02F4122B5}" sibTransId="{D1CB1B8E-0012-EA48-AE35-DFB2746B4222}"/>
    <dgm:cxn modelId="{C1479939-23B4-E64B-9D2A-99B242CDF639}" type="presOf" srcId="{4BE36C35-8E03-8541-8FBD-D81FF9BE42BC}" destId="{CF5E0017-F670-5140-BA66-982883C348EA}" srcOrd="0" destOrd="1" presId="urn:microsoft.com/office/officeart/2005/8/layout/chevron2"/>
    <dgm:cxn modelId="{A3428577-6338-754A-B808-66FB714FACE5}" type="presOf" srcId="{5B4952D4-71DD-FF4D-8AB9-123FE455AB04}" destId="{CF5E0017-F670-5140-BA66-982883C348EA}" srcOrd="0" destOrd="0" presId="urn:microsoft.com/office/officeart/2005/8/layout/chevron2"/>
    <dgm:cxn modelId="{6FF561AA-6E4B-274E-BB31-82A56C4AE460}" type="presOf" srcId="{DBA52707-7473-A24E-A53D-01594A80A179}" destId="{D8705D25-D214-384B-9EE2-A3C070C5664C}" srcOrd="0" destOrd="1" presId="urn:microsoft.com/office/officeart/2005/8/layout/chevron2"/>
    <dgm:cxn modelId="{CB9DDB0A-B8F1-F44F-B968-3D7C71EE426F}" srcId="{86F0F136-AC12-D042-B7B1-C031EB1DC35A}" destId="{1D99864F-A117-1646-9D93-2216CC547334}" srcOrd="2" destOrd="0" parTransId="{C2A7764F-F707-214A-BE7C-BCE0F5D55A8F}" sibTransId="{41E21496-3AD7-AB42-B07D-84C27976FBCE}"/>
    <dgm:cxn modelId="{DE65E045-5517-1E46-B4D6-973938350341}" srcId="{915310EA-EE3D-0548-80A7-335440F98D90}" destId="{86F0F136-AC12-D042-B7B1-C031EB1DC35A}" srcOrd="3" destOrd="0" parTransId="{D6704B6C-7300-1A4B-989D-0E72491089A7}" sibTransId="{0CCEF019-0547-9D4E-BEA4-721927A01187}"/>
    <dgm:cxn modelId="{6CEFDD09-60DF-9A45-B585-70D8F877606C}" srcId="{2E131BD4-2AC8-C143-A3AB-4EE85E07BE47}" destId="{4BE36C35-8E03-8541-8FBD-D81FF9BE42BC}" srcOrd="1" destOrd="0" parTransId="{2764B74B-8D93-7A4A-8909-0DD546E76972}" sibTransId="{082C9902-1F9C-7D4C-915A-D4E7045F4607}"/>
    <dgm:cxn modelId="{DACD0FF6-277C-7A46-A912-09D48689D293}" type="presOf" srcId="{27257B2B-68CE-454C-A4BD-279B4D71D8E0}" destId="{FE3DD264-C353-AB41-B32E-80A9DAF274B5}" srcOrd="0" destOrd="3" presId="urn:microsoft.com/office/officeart/2005/8/layout/chevron2"/>
    <dgm:cxn modelId="{B8F2EFD9-A764-0442-9201-00197B0C7141}" srcId="{87854B1F-5BEB-444D-85F8-F9CC8C931342}" destId="{DBA52707-7473-A24E-A53D-01594A80A179}" srcOrd="1" destOrd="0" parTransId="{627E0094-0B8A-B646-8E92-AEC29DDB89CA}" sibTransId="{DADDC5E6-4631-A14D-AD07-C6832FE06AEB}"/>
    <dgm:cxn modelId="{EE43D097-C6CE-7A41-AF23-7F331F87D63B}" srcId="{86F0F136-AC12-D042-B7B1-C031EB1DC35A}" destId="{5875C5D1-1714-814F-AB3E-8ECEDE728CBC}" srcOrd="0" destOrd="0" parTransId="{BDC1378E-E7F4-F04F-AB56-8411DB38E664}" sibTransId="{2647D067-2829-D845-94CA-A42459C0A1D2}"/>
    <dgm:cxn modelId="{CCF36D1F-4C6D-5F46-94C1-FDA8A8583B98}" type="presOf" srcId="{86F0F136-AC12-D042-B7B1-C031EB1DC35A}" destId="{13168566-5071-2240-9972-0ECDFED35B2E}" srcOrd="0" destOrd="0" presId="urn:microsoft.com/office/officeart/2005/8/layout/chevron2"/>
    <dgm:cxn modelId="{B2DFC5E6-5022-BA4C-944B-CA4149E70EA0}" srcId="{28217C53-F2E7-D34B-A9CD-2192B34C3FDC}" destId="{968E81DC-E438-CD43-ADE0-DF53C35F38C0}" srcOrd="0" destOrd="0" parTransId="{8BA792B2-067E-354E-9C09-A2143D85893E}" sibTransId="{607237C4-699D-5944-9A15-D7D5F1B22C8A}"/>
    <dgm:cxn modelId="{D8D04E42-C655-814E-BAD3-D920C4FB2A59}" srcId="{87854B1F-5BEB-444D-85F8-F9CC8C931342}" destId="{0D367B50-EDE9-CC41-882F-CD4DA460A4C4}" srcOrd="0" destOrd="0" parTransId="{5EC3FF32-07D2-8D48-A37E-62AF382A7DF6}" sibTransId="{5AED3183-F423-E640-B6A9-F5E97E4F09F8}"/>
    <dgm:cxn modelId="{139EC397-8136-2D41-9A0C-A92EF1FCA1E4}" type="presOf" srcId="{5875C5D1-1714-814F-AB3E-8ECEDE728CBC}" destId="{FE3DD264-C353-AB41-B32E-80A9DAF274B5}" srcOrd="0" destOrd="0" presId="urn:microsoft.com/office/officeart/2005/8/layout/chevron2"/>
    <dgm:cxn modelId="{79229119-9383-FC40-8ABA-597399D2CE13}" srcId="{2E131BD4-2AC8-C143-A3AB-4EE85E07BE47}" destId="{5B4952D4-71DD-FF4D-8AB9-123FE455AB04}" srcOrd="0" destOrd="0" parTransId="{BE431EA7-6B14-024B-AEF5-A21B46003E04}" sibTransId="{63BB7AFB-320B-DD48-88B6-F647EC64AC30}"/>
    <dgm:cxn modelId="{01F57ED5-1EDA-B246-9DCC-CAD519817866}" type="presOf" srcId="{C5E38262-A4DB-9948-99C4-D4B34E1F2745}" destId="{29BE2ED4-6464-8548-BF10-835A3750FBD8}" srcOrd="0" destOrd="0" presId="urn:microsoft.com/office/officeart/2005/8/layout/chevron2"/>
    <dgm:cxn modelId="{B3A07ABA-F16D-134B-974F-95EA7648362F}" srcId="{C5E38262-A4DB-9948-99C4-D4B34E1F2745}" destId="{C0E4B422-631C-9B4A-B2AA-148CD1DD5C65}" srcOrd="0" destOrd="0" parTransId="{06111186-A625-CB4D-A2C0-20AD82A3D2D5}" sibTransId="{1B065AD3-D7A0-DD4F-B372-A4BC458371B4}"/>
    <dgm:cxn modelId="{0A0AACC9-8341-6E46-8B61-CBF66076CAA3}" srcId="{28217C53-F2E7-D34B-A9CD-2192B34C3FDC}" destId="{6EAB3195-723C-0240-A267-F24E471D5B6C}" srcOrd="1" destOrd="0" parTransId="{537CA4FC-D298-904E-A9D1-0954FDC533C8}" sibTransId="{61596976-2DBD-0449-B2CA-E64F2E3A4F8E}"/>
    <dgm:cxn modelId="{6034A1FA-1340-0C4D-A80D-6E0456C857BA}" type="presOf" srcId="{915310EA-EE3D-0548-80A7-335440F98D90}" destId="{7C1E74F4-5F48-B641-9300-738DEBE2FAFE}" srcOrd="0" destOrd="0" presId="urn:microsoft.com/office/officeart/2005/8/layout/chevron2"/>
    <dgm:cxn modelId="{C0194A45-287D-A546-B424-78CB0CEB1E0B}" type="presOf" srcId="{6EAB3195-723C-0240-A267-F24E471D5B6C}" destId="{1B09517F-0836-DA45-B046-022000BB91F1}" srcOrd="0" destOrd="1" presId="urn:microsoft.com/office/officeart/2005/8/layout/chevron2"/>
    <dgm:cxn modelId="{A62BDA16-0084-0D4C-8E00-9991717754E1}" type="presOf" srcId="{1D99864F-A117-1646-9D93-2216CC547334}" destId="{FE3DD264-C353-AB41-B32E-80A9DAF274B5}" srcOrd="0" destOrd="2" presId="urn:microsoft.com/office/officeart/2005/8/layout/chevron2"/>
    <dgm:cxn modelId="{3321EEB6-EA67-A345-BB60-052BFAA8D0EE}" type="presOf" srcId="{56000F49-2F23-0B4A-B794-42A1713422AC}" destId="{FE3DD264-C353-AB41-B32E-80A9DAF274B5}" srcOrd="0" destOrd="1" presId="urn:microsoft.com/office/officeart/2005/8/layout/chevron2"/>
    <dgm:cxn modelId="{AB30C038-8DF4-5B49-9AD0-5A916DFD2AFF}" srcId="{915310EA-EE3D-0548-80A7-335440F98D90}" destId="{28217C53-F2E7-D34B-A9CD-2192B34C3FDC}" srcOrd="0" destOrd="0" parTransId="{F85A64A8-D698-734D-8613-FFDD08592688}" sibTransId="{471E5940-C65F-9E45-B85A-873088F799B3}"/>
    <dgm:cxn modelId="{30A7E773-35B5-0346-A54C-20AB2FCF11EC}" srcId="{915310EA-EE3D-0548-80A7-335440F98D90}" destId="{2E131BD4-2AC8-C143-A3AB-4EE85E07BE47}" srcOrd="2" destOrd="0" parTransId="{038E45C6-DB66-8A49-822F-7CADE9449758}" sibTransId="{E8CD19B6-8DE4-434E-A395-28F7B91762A5}"/>
    <dgm:cxn modelId="{2E82161D-028C-DE47-9BD0-2B9103EB245C}" type="presOf" srcId="{28217C53-F2E7-D34B-A9CD-2192B34C3FDC}" destId="{F9F381EE-97B5-4046-94D3-011EC3528FFE}" srcOrd="0" destOrd="0" presId="urn:microsoft.com/office/officeart/2005/8/layout/chevron2"/>
    <dgm:cxn modelId="{44CDD8C5-168B-A044-A986-3D73689B33DA}" srcId="{915310EA-EE3D-0548-80A7-335440F98D90}" destId="{C5E38262-A4DB-9948-99C4-D4B34E1F2745}" srcOrd="1" destOrd="0" parTransId="{A8169749-84A1-FF49-9392-7F387214103F}" sibTransId="{BD7AA363-0327-8E49-B220-9B98E5F22CC5}"/>
    <dgm:cxn modelId="{8C750907-81C1-1746-B8FA-FDC76ED6B1B0}" type="presOf" srcId="{C0E4B422-631C-9B4A-B2AA-148CD1DD5C65}" destId="{7FE3EFAF-2339-8046-9FCB-55A42E3E8E12}" srcOrd="0" destOrd="0" presId="urn:microsoft.com/office/officeart/2005/8/layout/chevron2"/>
    <dgm:cxn modelId="{ABA1258C-976F-484A-A87C-738603DADF94}" srcId="{86F0F136-AC12-D042-B7B1-C031EB1DC35A}" destId="{56000F49-2F23-0B4A-B794-42A1713422AC}" srcOrd="1" destOrd="0" parTransId="{4EA2F187-4674-EE44-819F-6BA89DC37A7D}" sibTransId="{D30B5DAA-3418-9841-B430-9FDA978CAFCF}"/>
    <dgm:cxn modelId="{4E0D0B5D-0255-A742-8DCA-B0463B9EFF0B}" type="presParOf" srcId="{7C1E74F4-5F48-B641-9300-738DEBE2FAFE}" destId="{FE404F54-CB49-964B-BD86-28236D9D28C5}" srcOrd="0" destOrd="0" presId="urn:microsoft.com/office/officeart/2005/8/layout/chevron2"/>
    <dgm:cxn modelId="{56EC66C7-1FD0-AB40-921A-42F776ED83D8}" type="presParOf" srcId="{FE404F54-CB49-964B-BD86-28236D9D28C5}" destId="{F9F381EE-97B5-4046-94D3-011EC3528FFE}" srcOrd="0" destOrd="0" presId="urn:microsoft.com/office/officeart/2005/8/layout/chevron2"/>
    <dgm:cxn modelId="{F2FDF9C6-946A-FF46-8D95-D5FE1BA0393F}" type="presParOf" srcId="{FE404F54-CB49-964B-BD86-28236D9D28C5}" destId="{1B09517F-0836-DA45-B046-022000BB91F1}" srcOrd="1" destOrd="0" presId="urn:microsoft.com/office/officeart/2005/8/layout/chevron2"/>
    <dgm:cxn modelId="{C9B6AAEE-EF6D-F343-A1BC-9DA87711F03F}" type="presParOf" srcId="{7C1E74F4-5F48-B641-9300-738DEBE2FAFE}" destId="{CD0C165C-F3A2-7B4D-95F8-1C6D5EA69223}" srcOrd="1" destOrd="0" presId="urn:microsoft.com/office/officeart/2005/8/layout/chevron2"/>
    <dgm:cxn modelId="{DB98F18F-21AA-5A4C-9754-4A7BE7865583}" type="presParOf" srcId="{7C1E74F4-5F48-B641-9300-738DEBE2FAFE}" destId="{DFDB5AB5-80AE-E44A-AA9A-8EA7701E2EC6}" srcOrd="2" destOrd="0" presId="urn:microsoft.com/office/officeart/2005/8/layout/chevron2"/>
    <dgm:cxn modelId="{5888CF4F-ACF9-974E-A181-9CF95AC1D8CE}" type="presParOf" srcId="{DFDB5AB5-80AE-E44A-AA9A-8EA7701E2EC6}" destId="{29BE2ED4-6464-8548-BF10-835A3750FBD8}" srcOrd="0" destOrd="0" presId="urn:microsoft.com/office/officeart/2005/8/layout/chevron2"/>
    <dgm:cxn modelId="{F2F06E46-D26B-D44C-AF54-ADCC630461AF}" type="presParOf" srcId="{DFDB5AB5-80AE-E44A-AA9A-8EA7701E2EC6}" destId="{7FE3EFAF-2339-8046-9FCB-55A42E3E8E12}" srcOrd="1" destOrd="0" presId="urn:microsoft.com/office/officeart/2005/8/layout/chevron2"/>
    <dgm:cxn modelId="{8E59E556-7E3E-C942-8061-B66504F3F064}" type="presParOf" srcId="{7C1E74F4-5F48-B641-9300-738DEBE2FAFE}" destId="{46436199-2F83-3D47-A8E2-C03487801F09}" srcOrd="3" destOrd="0" presId="urn:microsoft.com/office/officeart/2005/8/layout/chevron2"/>
    <dgm:cxn modelId="{07120172-F990-5B48-8423-34D3CD39CCA4}" type="presParOf" srcId="{7C1E74F4-5F48-B641-9300-738DEBE2FAFE}" destId="{CD091522-DF49-1648-AE8B-776D6F509776}" srcOrd="4" destOrd="0" presId="urn:microsoft.com/office/officeart/2005/8/layout/chevron2"/>
    <dgm:cxn modelId="{85D0B40C-F91F-E64F-BB1B-83ED16848233}" type="presParOf" srcId="{CD091522-DF49-1648-AE8B-776D6F509776}" destId="{4A97ADA9-BF34-D543-9567-8B08327FE0C6}" srcOrd="0" destOrd="0" presId="urn:microsoft.com/office/officeart/2005/8/layout/chevron2"/>
    <dgm:cxn modelId="{45A6F40D-BC54-1A45-AC3C-BCF6EA4FF296}" type="presParOf" srcId="{CD091522-DF49-1648-AE8B-776D6F509776}" destId="{CF5E0017-F670-5140-BA66-982883C348EA}" srcOrd="1" destOrd="0" presId="urn:microsoft.com/office/officeart/2005/8/layout/chevron2"/>
    <dgm:cxn modelId="{7126831F-B7C3-684D-97DF-A25CAA0BA738}" type="presParOf" srcId="{7C1E74F4-5F48-B641-9300-738DEBE2FAFE}" destId="{D1C12F2E-EF60-7C4E-8C0A-8CCF4475DCA9}" srcOrd="5" destOrd="0" presId="urn:microsoft.com/office/officeart/2005/8/layout/chevron2"/>
    <dgm:cxn modelId="{55D4A5C0-B907-2143-8011-97C225FC6CB8}" type="presParOf" srcId="{7C1E74F4-5F48-B641-9300-738DEBE2FAFE}" destId="{D0284A7A-EB85-A342-A715-D1930722F407}" srcOrd="6" destOrd="0" presId="urn:microsoft.com/office/officeart/2005/8/layout/chevron2"/>
    <dgm:cxn modelId="{663CEB02-48E5-5647-9683-0CB680D96B2A}" type="presParOf" srcId="{D0284A7A-EB85-A342-A715-D1930722F407}" destId="{13168566-5071-2240-9972-0ECDFED35B2E}" srcOrd="0" destOrd="0" presId="urn:microsoft.com/office/officeart/2005/8/layout/chevron2"/>
    <dgm:cxn modelId="{3208EC4E-88AA-4441-AEE7-08702EFF2DFB}" type="presParOf" srcId="{D0284A7A-EB85-A342-A715-D1930722F407}" destId="{FE3DD264-C353-AB41-B32E-80A9DAF274B5}" srcOrd="1" destOrd="0" presId="urn:microsoft.com/office/officeart/2005/8/layout/chevron2"/>
    <dgm:cxn modelId="{A902C0A3-FA28-2441-B39F-8CD1BC82DEC5}" type="presParOf" srcId="{7C1E74F4-5F48-B641-9300-738DEBE2FAFE}" destId="{42E4B44D-9C9C-C146-A879-B1C137456AE9}" srcOrd="7" destOrd="0" presId="urn:microsoft.com/office/officeart/2005/8/layout/chevron2"/>
    <dgm:cxn modelId="{968F04E1-7345-134C-8425-E0F778287DAF}" type="presParOf" srcId="{7C1E74F4-5F48-B641-9300-738DEBE2FAFE}" destId="{467C5C70-BFCD-9243-AD0C-C88C4E3695C8}" srcOrd="8" destOrd="0" presId="urn:microsoft.com/office/officeart/2005/8/layout/chevron2"/>
    <dgm:cxn modelId="{93A8A1E6-8CA9-DB4E-A769-67D9C769637D}" type="presParOf" srcId="{467C5C70-BFCD-9243-AD0C-C88C4E3695C8}" destId="{DAE137C8-CCC0-884C-A7BB-32B4A3B26FFC}" srcOrd="0" destOrd="0" presId="urn:microsoft.com/office/officeart/2005/8/layout/chevron2"/>
    <dgm:cxn modelId="{651E3BEC-9BA6-A54A-8AB9-BD5324E11456}" type="presParOf" srcId="{467C5C70-BFCD-9243-AD0C-C88C4E3695C8}" destId="{D8705D25-D214-384B-9EE2-A3C070C5664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49E29E-40D3-465E-BA2D-ADF3A3E67374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892723-4431-40C0-8BF7-05B21EAB859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latin typeface="Helvetica Neue"/>
            </a:rPr>
            <a:t>eComm team access to production</a:t>
          </a:r>
          <a:endParaRPr lang="en-US" dirty="0">
            <a:solidFill>
              <a:schemeClr val="accent1">
                <a:lumMod val="20000"/>
                <a:lumOff val="80000"/>
              </a:schemeClr>
            </a:solidFill>
            <a:latin typeface="Helvetica Neue"/>
          </a:endParaRPr>
        </a:p>
      </dgm:t>
    </dgm:pt>
    <dgm:pt modelId="{4B9E65D9-F621-4474-A60B-6D164F35FC56}" type="parTrans" cxnId="{3C6DB928-177A-4379-B29C-0896497C242B}">
      <dgm:prSet/>
      <dgm:spPr/>
      <dgm:t>
        <a:bodyPr/>
        <a:lstStyle/>
        <a:p>
          <a:endParaRPr lang="en-US"/>
        </a:p>
      </dgm:t>
    </dgm:pt>
    <dgm:pt modelId="{594AA602-D939-4D52-868B-C597D9328798}" type="sibTrans" cxnId="{3C6DB928-177A-4379-B29C-0896497C242B}">
      <dgm:prSet/>
      <dgm:spPr/>
      <dgm:t>
        <a:bodyPr/>
        <a:lstStyle/>
        <a:p>
          <a:endParaRPr lang="en-US"/>
        </a:p>
      </dgm:t>
    </dgm:pt>
    <dgm:pt modelId="{0EBAF01F-CFEA-4C69-B8B0-75211D77F335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latin typeface="Helvetica Neue"/>
            </a:rPr>
            <a:t>Power Users / UAT group access to production</a:t>
          </a:r>
          <a:endParaRPr lang="en-US" dirty="0">
            <a:latin typeface="Helvetica Neue"/>
          </a:endParaRPr>
        </a:p>
      </dgm:t>
    </dgm:pt>
    <dgm:pt modelId="{B8C16271-4C81-4253-8720-BF7A95000C35}" type="parTrans" cxnId="{51858D42-1E87-4C95-8BD8-9E27EF9D2BA3}">
      <dgm:prSet/>
      <dgm:spPr/>
      <dgm:t>
        <a:bodyPr/>
        <a:lstStyle/>
        <a:p>
          <a:endParaRPr lang="en-US"/>
        </a:p>
      </dgm:t>
    </dgm:pt>
    <dgm:pt modelId="{D127FD22-8936-45D2-BB79-D065ADF20E63}" type="sibTrans" cxnId="{51858D42-1E87-4C95-8BD8-9E27EF9D2BA3}">
      <dgm:prSet/>
      <dgm:spPr/>
      <dgm:t>
        <a:bodyPr/>
        <a:lstStyle/>
        <a:p>
          <a:endParaRPr lang="en-US"/>
        </a:p>
      </dgm:t>
    </dgm:pt>
    <dgm:pt modelId="{747F83DD-9A22-46BA-814A-BB57705262E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latin typeface="Helvetica Neue"/>
            </a:rPr>
            <a:t>Online community</a:t>
          </a:r>
          <a:endParaRPr lang="en-US" dirty="0">
            <a:latin typeface="Helvetica Neue"/>
          </a:endParaRPr>
        </a:p>
      </dgm:t>
    </dgm:pt>
    <dgm:pt modelId="{092A8D9F-0574-4713-A31E-70AB533B4C89}" type="parTrans" cxnId="{FC74410F-93C9-40D1-AFDE-F95AC49DD98C}">
      <dgm:prSet/>
      <dgm:spPr/>
      <dgm:t>
        <a:bodyPr/>
        <a:lstStyle/>
        <a:p>
          <a:endParaRPr lang="en-US"/>
        </a:p>
      </dgm:t>
    </dgm:pt>
    <dgm:pt modelId="{0FBA41E6-29B8-4AE9-AF21-D57D72BD5236}" type="sibTrans" cxnId="{FC74410F-93C9-40D1-AFDE-F95AC49DD98C}">
      <dgm:prSet/>
      <dgm:spPr/>
      <dgm:t>
        <a:bodyPr/>
        <a:lstStyle/>
        <a:p>
          <a:endParaRPr lang="en-US"/>
        </a:p>
      </dgm:t>
    </dgm:pt>
    <dgm:pt modelId="{5AE9BB62-DC6D-4DCE-8E94-B558F4CB6C0D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latin typeface="Helvetica Neue"/>
            </a:rPr>
            <a:t>All User Training</a:t>
          </a:r>
          <a:endParaRPr lang="en-US" dirty="0">
            <a:latin typeface="Helvetica Neue"/>
          </a:endParaRPr>
        </a:p>
      </dgm:t>
    </dgm:pt>
    <dgm:pt modelId="{5A621081-96DE-4BE4-BC3A-D76C293349F1}" type="parTrans" cxnId="{2741F54B-625A-4EE0-B416-B801ABABAE6F}">
      <dgm:prSet/>
      <dgm:spPr/>
      <dgm:t>
        <a:bodyPr/>
        <a:lstStyle/>
        <a:p>
          <a:endParaRPr lang="en-US"/>
        </a:p>
      </dgm:t>
    </dgm:pt>
    <dgm:pt modelId="{F93CD227-ECFE-4BB7-AAC8-68168FA5A7C2}" type="sibTrans" cxnId="{2741F54B-625A-4EE0-B416-B801ABABAE6F}">
      <dgm:prSet/>
      <dgm:spPr/>
      <dgm:t>
        <a:bodyPr/>
        <a:lstStyle/>
        <a:p>
          <a:endParaRPr lang="en-US"/>
        </a:p>
      </dgm:t>
    </dgm:pt>
    <dgm:pt modelId="{BDAF0155-68E3-41BF-91C0-2679DDFB788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latin typeface="Helvetica Neue"/>
            </a:rPr>
            <a:t>All users in Production &amp; Harris email turns off</a:t>
          </a:r>
          <a:endParaRPr lang="en-US" dirty="0">
            <a:latin typeface="Helvetica Neue"/>
          </a:endParaRPr>
        </a:p>
      </dgm:t>
    </dgm:pt>
    <dgm:pt modelId="{A6955F27-E31B-4F00-A5E8-DDF1E50ADA63}" type="parTrans" cxnId="{FB92A4F2-D22E-4DC1-A191-A88D4CBAF568}">
      <dgm:prSet/>
      <dgm:spPr/>
      <dgm:t>
        <a:bodyPr/>
        <a:lstStyle/>
        <a:p>
          <a:endParaRPr lang="en-US"/>
        </a:p>
      </dgm:t>
    </dgm:pt>
    <dgm:pt modelId="{4B299D49-6222-4EB3-BA10-8251239D2846}" type="sibTrans" cxnId="{FB92A4F2-D22E-4DC1-A191-A88D4CBAF568}">
      <dgm:prSet/>
      <dgm:spPr/>
      <dgm:t>
        <a:bodyPr/>
        <a:lstStyle/>
        <a:p>
          <a:endParaRPr lang="en-US"/>
        </a:p>
      </dgm:t>
    </dgm:pt>
    <dgm:pt modelId="{0CA56D4D-865C-B341-B87C-02F100EDE12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Helvetica Neue"/>
            </a:rPr>
            <a:t>Harris goes dark</a:t>
          </a:r>
          <a:endParaRPr lang="en-US" dirty="0">
            <a:latin typeface="Helvetica Neue"/>
          </a:endParaRPr>
        </a:p>
      </dgm:t>
    </dgm:pt>
    <dgm:pt modelId="{85C6505B-006E-774C-B50E-E14B41EC735C}" type="parTrans" cxnId="{1AE4DE7A-E479-2246-9802-60C1AACA8E05}">
      <dgm:prSet/>
      <dgm:spPr/>
      <dgm:t>
        <a:bodyPr/>
        <a:lstStyle/>
        <a:p>
          <a:endParaRPr lang="en-US"/>
        </a:p>
      </dgm:t>
    </dgm:pt>
    <dgm:pt modelId="{7CC54C4F-27DF-8944-93C4-8E3940D01652}" type="sibTrans" cxnId="{1AE4DE7A-E479-2246-9802-60C1AACA8E05}">
      <dgm:prSet/>
      <dgm:spPr/>
      <dgm:t>
        <a:bodyPr/>
        <a:lstStyle/>
        <a:p>
          <a:endParaRPr lang="en-US"/>
        </a:p>
      </dgm:t>
    </dgm:pt>
    <dgm:pt modelId="{FEF5D550-5B55-4314-833A-16981F18DB6D}" type="pres">
      <dgm:prSet presAssocID="{8F49E29E-40D3-465E-BA2D-ADF3A3E673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83E445-95C5-4F70-B252-63DF6D9A2A0C}" type="pres">
      <dgm:prSet presAssocID="{38892723-4431-40C0-8BF7-05B21EAB859B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7CD7C-5AEE-4520-907B-95191FDCF06D}" type="pres">
      <dgm:prSet presAssocID="{594AA602-D939-4D52-868B-C597D9328798}" presName="parTxOnlySpace" presStyleCnt="0"/>
      <dgm:spPr/>
    </dgm:pt>
    <dgm:pt modelId="{FFB0DDD8-8A35-413A-A0B0-861F375CAC72}" type="pres">
      <dgm:prSet presAssocID="{0EBAF01F-CFEA-4C69-B8B0-75211D77F33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424EA-9087-499F-BE62-FC9DDDEC9F7C}" type="pres">
      <dgm:prSet presAssocID="{D127FD22-8936-45D2-BB79-D065ADF20E63}" presName="parTxOnlySpace" presStyleCnt="0"/>
      <dgm:spPr/>
    </dgm:pt>
    <dgm:pt modelId="{E64B4720-BD2D-4176-9967-AB006B3FCA66}" type="pres">
      <dgm:prSet presAssocID="{747F83DD-9A22-46BA-814A-BB57705262E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52324-0F47-4539-93F8-A6CB7FA7755F}" type="pres">
      <dgm:prSet presAssocID="{0FBA41E6-29B8-4AE9-AF21-D57D72BD5236}" presName="parTxOnlySpace" presStyleCnt="0"/>
      <dgm:spPr/>
    </dgm:pt>
    <dgm:pt modelId="{7199F1DD-F17C-4A42-8BC1-22278894D184}" type="pres">
      <dgm:prSet presAssocID="{5AE9BB62-DC6D-4DCE-8E94-B558F4CB6C0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B9CDB-2ADD-4DCB-A536-5AA4ACEB10B3}" type="pres">
      <dgm:prSet presAssocID="{F93CD227-ECFE-4BB7-AAC8-68168FA5A7C2}" presName="parTxOnlySpace" presStyleCnt="0"/>
      <dgm:spPr/>
    </dgm:pt>
    <dgm:pt modelId="{EC1FAF55-7198-4BA5-96BD-75FBAE261B6B}" type="pres">
      <dgm:prSet presAssocID="{BDAF0155-68E3-41BF-91C0-2679DDFB788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09A8C-76DB-F545-8740-17C10474A5FB}" type="pres">
      <dgm:prSet presAssocID="{4B299D49-6222-4EB3-BA10-8251239D2846}" presName="parTxOnlySpace" presStyleCnt="0"/>
      <dgm:spPr/>
    </dgm:pt>
    <dgm:pt modelId="{4EA4CBC6-7EDA-1145-A6A2-10F734135A17}" type="pres">
      <dgm:prSet presAssocID="{0CA56D4D-865C-B341-B87C-02F100EDE127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814F4E-91E9-0043-9F3A-4EA1A7F7A957}" type="presOf" srcId="{5AE9BB62-DC6D-4DCE-8E94-B558F4CB6C0D}" destId="{7199F1DD-F17C-4A42-8BC1-22278894D184}" srcOrd="0" destOrd="0" presId="urn:microsoft.com/office/officeart/2005/8/layout/chevron1"/>
    <dgm:cxn modelId="{2741F54B-625A-4EE0-B416-B801ABABAE6F}" srcId="{8F49E29E-40D3-465E-BA2D-ADF3A3E67374}" destId="{5AE9BB62-DC6D-4DCE-8E94-B558F4CB6C0D}" srcOrd="3" destOrd="0" parTransId="{5A621081-96DE-4BE4-BC3A-D76C293349F1}" sibTransId="{F93CD227-ECFE-4BB7-AAC8-68168FA5A7C2}"/>
    <dgm:cxn modelId="{FC74410F-93C9-40D1-AFDE-F95AC49DD98C}" srcId="{8F49E29E-40D3-465E-BA2D-ADF3A3E67374}" destId="{747F83DD-9A22-46BA-814A-BB57705262E9}" srcOrd="2" destOrd="0" parTransId="{092A8D9F-0574-4713-A31E-70AB533B4C89}" sibTransId="{0FBA41E6-29B8-4AE9-AF21-D57D72BD5236}"/>
    <dgm:cxn modelId="{51858D42-1E87-4C95-8BD8-9E27EF9D2BA3}" srcId="{8F49E29E-40D3-465E-BA2D-ADF3A3E67374}" destId="{0EBAF01F-CFEA-4C69-B8B0-75211D77F335}" srcOrd="1" destOrd="0" parTransId="{B8C16271-4C81-4253-8720-BF7A95000C35}" sibTransId="{D127FD22-8936-45D2-BB79-D065ADF20E63}"/>
    <dgm:cxn modelId="{3C6DB928-177A-4379-B29C-0896497C242B}" srcId="{8F49E29E-40D3-465E-BA2D-ADF3A3E67374}" destId="{38892723-4431-40C0-8BF7-05B21EAB859B}" srcOrd="0" destOrd="0" parTransId="{4B9E65D9-F621-4474-A60B-6D164F35FC56}" sibTransId="{594AA602-D939-4D52-868B-C597D9328798}"/>
    <dgm:cxn modelId="{93410A34-3F52-FD45-9A8D-E0C520D7CC02}" type="presOf" srcId="{BDAF0155-68E3-41BF-91C0-2679DDFB7886}" destId="{EC1FAF55-7198-4BA5-96BD-75FBAE261B6B}" srcOrd="0" destOrd="0" presId="urn:microsoft.com/office/officeart/2005/8/layout/chevron1"/>
    <dgm:cxn modelId="{1A64C205-594E-864C-B2DD-0036C3EEF673}" type="presOf" srcId="{0CA56D4D-865C-B341-B87C-02F100EDE127}" destId="{4EA4CBC6-7EDA-1145-A6A2-10F734135A17}" srcOrd="0" destOrd="0" presId="urn:microsoft.com/office/officeart/2005/8/layout/chevron1"/>
    <dgm:cxn modelId="{FE9CF87E-5657-7B49-9371-4F11DA2BABCF}" type="presOf" srcId="{38892723-4431-40C0-8BF7-05B21EAB859B}" destId="{1983E445-95C5-4F70-B252-63DF6D9A2A0C}" srcOrd="0" destOrd="0" presId="urn:microsoft.com/office/officeart/2005/8/layout/chevron1"/>
    <dgm:cxn modelId="{1FE0BE6B-65E9-A24C-8212-28B68FED7E56}" type="presOf" srcId="{8F49E29E-40D3-465E-BA2D-ADF3A3E67374}" destId="{FEF5D550-5B55-4314-833A-16981F18DB6D}" srcOrd="0" destOrd="0" presId="urn:microsoft.com/office/officeart/2005/8/layout/chevron1"/>
    <dgm:cxn modelId="{E2262AB7-293F-CC4A-957A-1302A226A7DD}" type="presOf" srcId="{0EBAF01F-CFEA-4C69-B8B0-75211D77F335}" destId="{FFB0DDD8-8A35-413A-A0B0-861F375CAC72}" srcOrd="0" destOrd="0" presId="urn:microsoft.com/office/officeart/2005/8/layout/chevron1"/>
    <dgm:cxn modelId="{FB92A4F2-D22E-4DC1-A191-A88D4CBAF568}" srcId="{8F49E29E-40D3-465E-BA2D-ADF3A3E67374}" destId="{BDAF0155-68E3-41BF-91C0-2679DDFB7886}" srcOrd="4" destOrd="0" parTransId="{A6955F27-E31B-4F00-A5E8-DDF1E50ADA63}" sibTransId="{4B299D49-6222-4EB3-BA10-8251239D2846}"/>
    <dgm:cxn modelId="{1AE4DE7A-E479-2246-9802-60C1AACA8E05}" srcId="{8F49E29E-40D3-465E-BA2D-ADF3A3E67374}" destId="{0CA56D4D-865C-B341-B87C-02F100EDE127}" srcOrd="5" destOrd="0" parTransId="{85C6505B-006E-774C-B50E-E14B41EC735C}" sibTransId="{7CC54C4F-27DF-8944-93C4-8E3940D01652}"/>
    <dgm:cxn modelId="{409E7E55-C07E-2B4C-8061-E330A1C63258}" type="presOf" srcId="{747F83DD-9A22-46BA-814A-BB57705262E9}" destId="{E64B4720-BD2D-4176-9967-AB006B3FCA66}" srcOrd="0" destOrd="0" presId="urn:microsoft.com/office/officeart/2005/8/layout/chevron1"/>
    <dgm:cxn modelId="{F2290336-F12C-CF47-9262-B9E0D5839661}" type="presParOf" srcId="{FEF5D550-5B55-4314-833A-16981F18DB6D}" destId="{1983E445-95C5-4F70-B252-63DF6D9A2A0C}" srcOrd="0" destOrd="0" presId="urn:microsoft.com/office/officeart/2005/8/layout/chevron1"/>
    <dgm:cxn modelId="{4AE09EBD-3E54-E44E-B00D-58F6D67C5A63}" type="presParOf" srcId="{FEF5D550-5B55-4314-833A-16981F18DB6D}" destId="{A837CD7C-5AEE-4520-907B-95191FDCF06D}" srcOrd="1" destOrd="0" presId="urn:microsoft.com/office/officeart/2005/8/layout/chevron1"/>
    <dgm:cxn modelId="{43BB55CA-27F6-5740-9D2C-AA45154037ED}" type="presParOf" srcId="{FEF5D550-5B55-4314-833A-16981F18DB6D}" destId="{FFB0DDD8-8A35-413A-A0B0-861F375CAC72}" srcOrd="2" destOrd="0" presId="urn:microsoft.com/office/officeart/2005/8/layout/chevron1"/>
    <dgm:cxn modelId="{1EDAF75F-142B-2E47-9B14-A99CB9E89899}" type="presParOf" srcId="{FEF5D550-5B55-4314-833A-16981F18DB6D}" destId="{296424EA-9087-499F-BE62-FC9DDDEC9F7C}" srcOrd="3" destOrd="0" presId="urn:microsoft.com/office/officeart/2005/8/layout/chevron1"/>
    <dgm:cxn modelId="{AD05959C-4106-D94A-95B0-D54A04DD9940}" type="presParOf" srcId="{FEF5D550-5B55-4314-833A-16981F18DB6D}" destId="{E64B4720-BD2D-4176-9967-AB006B3FCA66}" srcOrd="4" destOrd="0" presId="urn:microsoft.com/office/officeart/2005/8/layout/chevron1"/>
    <dgm:cxn modelId="{E44CBC15-70B0-6B4E-8DF1-CC56219C16F3}" type="presParOf" srcId="{FEF5D550-5B55-4314-833A-16981F18DB6D}" destId="{9DC52324-0F47-4539-93F8-A6CB7FA7755F}" srcOrd="5" destOrd="0" presId="urn:microsoft.com/office/officeart/2005/8/layout/chevron1"/>
    <dgm:cxn modelId="{155DB5BB-08A0-2B4D-A3C9-E1F07A2C0425}" type="presParOf" srcId="{FEF5D550-5B55-4314-833A-16981F18DB6D}" destId="{7199F1DD-F17C-4A42-8BC1-22278894D184}" srcOrd="6" destOrd="0" presId="urn:microsoft.com/office/officeart/2005/8/layout/chevron1"/>
    <dgm:cxn modelId="{E72E28D7-38DF-A049-98DD-2A65D54A8A19}" type="presParOf" srcId="{FEF5D550-5B55-4314-833A-16981F18DB6D}" destId="{739B9CDB-2ADD-4DCB-A536-5AA4ACEB10B3}" srcOrd="7" destOrd="0" presId="urn:microsoft.com/office/officeart/2005/8/layout/chevron1"/>
    <dgm:cxn modelId="{3953F781-C221-0E4D-ABB9-D4BA6765410F}" type="presParOf" srcId="{FEF5D550-5B55-4314-833A-16981F18DB6D}" destId="{EC1FAF55-7198-4BA5-96BD-75FBAE261B6B}" srcOrd="8" destOrd="0" presId="urn:microsoft.com/office/officeart/2005/8/layout/chevron1"/>
    <dgm:cxn modelId="{1247608F-EF91-C043-A46E-F13C6624CE37}" type="presParOf" srcId="{FEF5D550-5B55-4314-833A-16981F18DB6D}" destId="{B2009A8C-76DB-F545-8740-17C10474A5FB}" srcOrd="9" destOrd="0" presId="urn:microsoft.com/office/officeart/2005/8/layout/chevron1"/>
    <dgm:cxn modelId="{2368DEF6-0BFF-6C40-A476-CE00EBC628B2}" type="presParOf" srcId="{FEF5D550-5B55-4314-833A-16981F18DB6D}" destId="{4EA4CBC6-7EDA-1145-A6A2-10F734135A17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CE6C0-6ACE-3948-BE05-EC00B2E722F0}">
      <dsp:nvSpPr>
        <dsp:cNvPr id="0" name=""/>
        <dsp:cNvSpPr/>
      </dsp:nvSpPr>
      <dsp:spPr>
        <a:xfrm rot="5400000">
          <a:off x="487304" y="888273"/>
          <a:ext cx="780097" cy="8881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7E5C02-84AC-3E43-A94B-8426CCD68E5E}">
      <dsp:nvSpPr>
        <dsp:cNvPr id="0" name=""/>
        <dsp:cNvSpPr/>
      </dsp:nvSpPr>
      <dsp:spPr>
        <a:xfrm>
          <a:off x="271222" y="23520"/>
          <a:ext cx="1313224" cy="919214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Unit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16102" y="68400"/>
        <a:ext cx="1223464" cy="829454"/>
      </dsp:txXfrm>
    </dsp:sp>
    <dsp:sp modelId="{6BA82E92-3D79-9049-B911-27E84C213A10}">
      <dsp:nvSpPr>
        <dsp:cNvPr id="0" name=""/>
        <dsp:cNvSpPr/>
      </dsp:nvSpPr>
      <dsp:spPr>
        <a:xfrm>
          <a:off x="1593850" y="111188"/>
          <a:ext cx="955114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ACF</a:t>
          </a:r>
          <a:endParaRPr lang="en-US" sz="1500" kern="1200" dirty="0"/>
        </a:p>
      </dsp:txBody>
      <dsp:txXfrm>
        <a:off x="1593850" y="111188"/>
        <a:ext cx="955114" cy="742950"/>
      </dsp:txXfrm>
    </dsp:sp>
    <dsp:sp modelId="{0C02C31E-4B93-5A45-9DBC-D167161F6033}">
      <dsp:nvSpPr>
        <dsp:cNvPr id="0" name=""/>
        <dsp:cNvSpPr/>
      </dsp:nvSpPr>
      <dsp:spPr>
        <a:xfrm rot="5400000">
          <a:off x="1576107" y="1920855"/>
          <a:ext cx="780097" cy="8881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2A8E91-AE8F-A34B-8E4B-C4BE42787FB0}">
      <dsp:nvSpPr>
        <dsp:cNvPr id="0" name=""/>
        <dsp:cNvSpPr/>
      </dsp:nvSpPr>
      <dsp:spPr>
        <a:xfrm>
          <a:off x="1369428" y="1056101"/>
          <a:ext cx="1313224" cy="919214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Regression</a:t>
          </a:r>
          <a:endParaRPr lang="en-US" sz="1900" kern="1200" dirty="0">
            <a:solidFill>
              <a:srgbClr val="000000"/>
            </a:solidFill>
          </a:endParaRPr>
        </a:p>
      </dsp:txBody>
      <dsp:txXfrm>
        <a:off x="1414308" y="1100981"/>
        <a:ext cx="1223464" cy="829454"/>
      </dsp:txXfrm>
    </dsp:sp>
    <dsp:sp modelId="{BF3E4CD5-B2A7-F74F-AE97-ECAC891AFE05}">
      <dsp:nvSpPr>
        <dsp:cNvPr id="0" name=""/>
        <dsp:cNvSpPr/>
      </dsp:nvSpPr>
      <dsp:spPr>
        <a:xfrm>
          <a:off x="2682653" y="1143769"/>
          <a:ext cx="955114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CU CRM team</a:t>
          </a:r>
          <a:endParaRPr lang="en-US" sz="1500" kern="1200" dirty="0"/>
        </a:p>
      </dsp:txBody>
      <dsp:txXfrm>
        <a:off x="2682653" y="1143769"/>
        <a:ext cx="955114" cy="742950"/>
      </dsp:txXfrm>
    </dsp:sp>
    <dsp:sp modelId="{161EC21A-4808-874B-BFEA-09FD889D8830}">
      <dsp:nvSpPr>
        <dsp:cNvPr id="0" name=""/>
        <dsp:cNvSpPr/>
      </dsp:nvSpPr>
      <dsp:spPr>
        <a:xfrm rot="5400000">
          <a:off x="2664910" y="2953437"/>
          <a:ext cx="780097" cy="8881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CA60A6-382B-DD45-B1F8-5184F0D3DC9A}">
      <dsp:nvSpPr>
        <dsp:cNvPr id="0" name=""/>
        <dsp:cNvSpPr/>
      </dsp:nvSpPr>
      <dsp:spPr>
        <a:xfrm>
          <a:off x="2458231" y="2088683"/>
          <a:ext cx="1313224" cy="919214"/>
        </a:xfrm>
        <a:prstGeom prst="roundRect">
          <a:avLst>
            <a:gd name="adj" fmla="val 1667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Functional</a:t>
          </a:r>
          <a:endParaRPr lang="en-US" sz="1900" kern="1200" dirty="0">
            <a:solidFill>
              <a:srgbClr val="000000"/>
            </a:solidFill>
          </a:endParaRPr>
        </a:p>
      </dsp:txBody>
      <dsp:txXfrm>
        <a:off x="2503111" y="2133563"/>
        <a:ext cx="1223464" cy="829454"/>
      </dsp:txXfrm>
    </dsp:sp>
    <dsp:sp modelId="{FDB8CD86-52C5-0F40-97AE-4E5F031F7CD6}">
      <dsp:nvSpPr>
        <dsp:cNvPr id="0" name=""/>
        <dsp:cNvSpPr/>
      </dsp:nvSpPr>
      <dsp:spPr>
        <a:xfrm>
          <a:off x="3771456" y="2176351"/>
          <a:ext cx="955114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eComm team</a:t>
          </a:r>
          <a:endParaRPr lang="en-US" sz="1500" kern="1200" dirty="0"/>
        </a:p>
      </dsp:txBody>
      <dsp:txXfrm>
        <a:off x="3771456" y="2176351"/>
        <a:ext cx="955114" cy="742950"/>
      </dsp:txXfrm>
    </dsp:sp>
    <dsp:sp modelId="{52F6FCB9-5E2A-0E43-B790-2AB56AFEA7FD}">
      <dsp:nvSpPr>
        <dsp:cNvPr id="0" name=""/>
        <dsp:cNvSpPr/>
      </dsp:nvSpPr>
      <dsp:spPr>
        <a:xfrm>
          <a:off x="3547034" y="3121264"/>
          <a:ext cx="1313224" cy="919214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User</a:t>
          </a:r>
          <a:endParaRPr lang="en-US" sz="1900" kern="1200" dirty="0"/>
        </a:p>
      </dsp:txBody>
      <dsp:txXfrm>
        <a:off x="3591914" y="3166144"/>
        <a:ext cx="1223464" cy="829454"/>
      </dsp:txXfrm>
    </dsp:sp>
    <dsp:sp modelId="{1789486A-CD96-DF4F-9BC2-03A8BE55C978}">
      <dsp:nvSpPr>
        <dsp:cNvPr id="0" name=""/>
        <dsp:cNvSpPr/>
      </dsp:nvSpPr>
      <dsp:spPr>
        <a:xfrm>
          <a:off x="4860259" y="3208933"/>
          <a:ext cx="955114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Power Users</a:t>
          </a:r>
          <a:endParaRPr lang="en-US" sz="1500" kern="1200" dirty="0"/>
        </a:p>
      </dsp:txBody>
      <dsp:txXfrm>
        <a:off x="4860259" y="3208933"/>
        <a:ext cx="955114" cy="742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381EE-97B5-4046-94D3-011EC3528FFE}">
      <dsp:nvSpPr>
        <dsp:cNvPr id="0" name=""/>
        <dsp:cNvSpPr/>
      </dsp:nvSpPr>
      <dsp:spPr>
        <a:xfrm rot="5400000">
          <a:off x="-151978" y="155120"/>
          <a:ext cx="1013190" cy="7092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eCommDev</a:t>
          </a:r>
          <a:endParaRPr lang="en-US" sz="1100" kern="1200" dirty="0"/>
        </a:p>
      </dsp:txBody>
      <dsp:txXfrm rot="-5400000">
        <a:off x="1" y="357759"/>
        <a:ext cx="709233" cy="303957"/>
      </dsp:txXfrm>
    </dsp:sp>
    <dsp:sp modelId="{1B09517F-0836-DA45-B046-022000BB91F1}">
      <dsp:nvSpPr>
        <dsp:cNvPr id="0" name=""/>
        <dsp:cNvSpPr/>
      </dsp:nvSpPr>
      <dsp:spPr>
        <a:xfrm rot="5400000">
          <a:off x="2495437" y="-1783062"/>
          <a:ext cx="658573" cy="4230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Where ACF built everything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Unit testing done here during build</a:t>
          </a:r>
          <a:endParaRPr lang="en-US" sz="1400" kern="1200" dirty="0"/>
        </a:p>
      </dsp:txBody>
      <dsp:txXfrm rot="-5400000">
        <a:off x="709234" y="35290"/>
        <a:ext cx="4198832" cy="594275"/>
      </dsp:txXfrm>
    </dsp:sp>
    <dsp:sp modelId="{29BE2ED4-6464-8548-BF10-835A3750FBD8}">
      <dsp:nvSpPr>
        <dsp:cNvPr id="0" name=""/>
        <dsp:cNvSpPr/>
      </dsp:nvSpPr>
      <dsp:spPr>
        <a:xfrm rot="5400000">
          <a:off x="-151978" y="1050330"/>
          <a:ext cx="1013190" cy="7092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DevIntgr</a:t>
          </a:r>
          <a:endParaRPr lang="en-US" sz="1100" kern="1200" dirty="0"/>
        </a:p>
      </dsp:txBody>
      <dsp:txXfrm rot="-5400000">
        <a:off x="1" y="1252969"/>
        <a:ext cx="709233" cy="303957"/>
      </dsp:txXfrm>
    </dsp:sp>
    <dsp:sp modelId="{7FE3EFAF-2339-8046-9FCB-55A42E3E8E12}">
      <dsp:nvSpPr>
        <dsp:cNvPr id="0" name=""/>
        <dsp:cNvSpPr/>
      </dsp:nvSpPr>
      <dsp:spPr>
        <a:xfrm rot="5400000">
          <a:off x="2495437" y="-887852"/>
          <a:ext cx="658573" cy="4230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Where all the source systems come together for testing</a:t>
          </a:r>
          <a:endParaRPr lang="en-US" sz="1400" kern="1200" dirty="0"/>
        </a:p>
      </dsp:txBody>
      <dsp:txXfrm rot="-5400000">
        <a:off x="709234" y="930500"/>
        <a:ext cx="4198832" cy="594275"/>
      </dsp:txXfrm>
    </dsp:sp>
    <dsp:sp modelId="{4A97ADA9-BF34-D543-9567-8B08327FE0C6}">
      <dsp:nvSpPr>
        <dsp:cNvPr id="0" name=""/>
        <dsp:cNvSpPr/>
      </dsp:nvSpPr>
      <dsp:spPr>
        <a:xfrm rot="5400000">
          <a:off x="-151978" y="1945540"/>
          <a:ext cx="1013190" cy="709233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Test</a:t>
          </a:r>
          <a:endParaRPr lang="en-US" sz="1100" kern="1200" dirty="0"/>
        </a:p>
      </dsp:txBody>
      <dsp:txXfrm rot="-5400000">
        <a:off x="1" y="2148179"/>
        <a:ext cx="709233" cy="303957"/>
      </dsp:txXfrm>
    </dsp:sp>
    <dsp:sp modelId="{CF5E0017-F670-5140-BA66-982883C348EA}">
      <dsp:nvSpPr>
        <dsp:cNvPr id="0" name=""/>
        <dsp:cNvSpPr/>
      </dsp:nvSpPr>
      <dsp:spPr>
        <a:xfrm rot="5400000">
          <a:off x="2495437" y="7357"/>
          <a:ext cx="658573" cy="4230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Where regression, functional and user testing is conducted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Sample data sets loaded here</a:t>
          </a:r>
          <a:endParaRPr lang="en-US" sz="1400" kern="1200" dirty="0"/>
        </a:p>
      </dsp:txBody>
      <dsp:txXfrm rot="-5400000">
        <a:off x="709234" y="1825710"/>
        <a:ext cx="4198832" cy="594275"/>
      </dsp:txXfrm>
    </dsp:sp>
    <dsp:sp modelId="{13168566-5071-2240-9972-0ECDFED35B2E}">
      <dsp:nvSpPr>
        <dsp:cNvPr id="0" name=""/>
        <dsp:cNvSpPr/>
      </dsp:nvSpPr>
      <dsp:spPr>
        <a:xfrm rot="5400000">
          <a:off x="-151978" y="2840750"/>
          <a:ext cx="1013190" cy="7092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Stage</a:t>
          </a:r>
          <a:endParaRPr lang="en-US" sz="1100" kern="1200" dirty="0"/>
        </a:p>
      </dsp:txBody>
      <dsp:txXfrm rot="-5400000">
        <a:off x="1" y="3043389"/>
        <a:ext cx="709233" cy="303957"/>
      </dsp:txXfrm>
    </dsp:sp>
    <dsp:sp modelId="{FE3DD264-C353-AB41-B32E-80A9DAF274B5}">
      <dsp:nvSpPr>
        <dsp:cNvPr id="0" name=""/>
        <dsp:cNvSpPr/>
      </dsp:nvSpPr>
      <dsp:spPr>
        <a:xfrm rot="5400000">
          <a:off x="2495437" y="902567"/>
          <a:ext cx="658573" cy="4230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Exact replica of Production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Unit, regression, functional and user testing also conducted here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Training will take place here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All data loaded here</a:t>
          </a:r>
          <a:endParaRPr lang="en-US" sz="1100" kern="1200" dirty="0"/>
        </a:p>
      </dsp:txBody>
      <dsp:txXfrm rot="-5400000">
        <a:off x="709234" y="2720920"/>
        <a:ext cx="4198832" cy="594275"/>
      </dsp:txXfrm>
    </dsp:sp>
    <dsp:sp modelId="{DAE137C8-CCC0-884C-A7BB-32B4A3B26FFC}">
      <dsp:nvSpPr>
        <dsp:cNvPr id="0" name=""/>
        <dsp:cNvSpPr/>
      </dsp:nvSpPr>
      <dsp:spPr>
        <a:xfrm rot="5400000">
          <a:off x="-151978" y="3735960"/>
          <a:ext cx="1013190" cy="7092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Production</a:t>
          </a:r>
          <a:endParaRPr lang="en-US" sz="1100" kern="1200" dirty="0"/>
        </a:p>
      </dsp:txBody>
      <dsp:txXfrm rot="-5400000">
        <a:off x="1" y="3938599"/>
        <a:ext cx="709233" cy="303957"/>
      </dsp:txXfrm>
    </dsp:sp>
    <dsp:sp modelId="{D8705D25-D214-384B-9EE2-A3C070C5664C}">
      <dsp:nvSpPr>
        <dsp:cNvPr id="0" name=""/>
        <dsp:cNvSpPr/>
      </dsp:nvSpPr>
      <dsp:spPr>
        <a:xfrm rot="5400000">
          <a:off x="2495437" y="1797777"/>
          <a:ext cx="658573" cy="4230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ACTION!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Where users will go to do their jobs</a:t>
          </a:r>
          <a:endParaRPr lang="en-US" sz="1800" kern="1200" dirty="0"/>
        </a:p>
      </dsp:txBody>
      <dsp:txXfrm rot="-5400000">
        <a:off x="709234" y="3616130"/>
        <a:ext cx="4198832" cy="594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BC7C4-46A4-024B-B225-F3603D47CE53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6AFF1-CCC2-0C44-9091-64FD878F2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62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FDF69-9602-5749-BED5-E47813BA8843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3CEC0-33F6-FE47-BE1E-AD7E70BE4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8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the CU eComm Salesforce</a:t>
            </a:r>
            <a:r>
              <a:rPr lang="en-US" baseline="0" dirty="0" smtClean="0"/>
              <a:t> Implementation Town Hall</a:t>
            </a:r>
          </a:p>
          <a:p>
            <a:endParaRPr lang="en-US" baseline="0" dirty="0" smtClean="0"/>
          </a:p>
          <a:p>
            <a:r>
              <a:rPr lang="en-US" baseline="0" dirty="0" smtClean="0"/>
              <a:t>My name is Kim Egan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Spend about 40 minutes talking about the eComm project. </a:t>
            </a:r>
          </a:p>
          <a:p>
            <a:endParaRPr lang="en-US" dirty="0" smtClean="0"/>
          </a:p>
          <a:p>
            <a:r>
              <a:rPr lang="en-US" dirty="0" smtClean="0"/>
              <a:t>Housekeeping</a:t>
            </a:r>
            <a:r>
              <a:rPr lang="en-US" baseline="0" dirty="0" smtClean="0"/>
              <a:t> items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Listen only mode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Post your question – answered at the end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Any questions that aren’t answered</a:t>
            </a:r>
            <a:r>
              <a:rPr lang="en-US" baseline="0" dirty="0" smtClean="0"/>
              <a:t> will be answered on our website at www.cu.edu/ecomm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DDF7-982C-B843-9C80-62DD21E119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5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DDF7-982C-B843-9C80-62DD21E119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5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 to</a:t>
            </a:r>
            <a:r>
              <a:rPr lang="en-US" baseline="0" dirty="0" smtClean="0"/>
              <a:t> intro</a:t>
            </a:r>
          </a:p>
          <a:p>
            <a:r>
              <a:rPr lang="en-US" baseline="0" dirty="0" smtClean="0"/>
              <a:t>Melanie Jones, University 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DDF7-982C-B843-9C80-62DD21E119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5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DDF7-982C-B843-9C80-62DD21E119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5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 to</a:t>
            </a:r>
            <a:r>
              <a:rPr lang="en-US" baseline="0" dirty="0" smtClean="0"/>
              <a:t> intro</a:t>
            </a:r>
          </a:p>
          <a:p>
            <a:r>
              <a:rPr lang="en-US" baseline="0" dirty="0" smtClean="0"/>
              <a:t>Melanie Jones, University 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DDF7-982C-B843-9C80-62DD21E119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DDF7-982C-B843-9C80-62DD21E119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DDF7-982C-B843-9C80-62DD21E119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DDF7-982C-B843-9C80-62DD21E119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5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DDF7-982C-B843-9C80-62DD21E119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DDF7-982C-B843-9C80-62DD21E119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DDF7-982C-B843-9C80-62DD21E119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5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DDF7-982C-B843-9C80-62DD21E119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5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DDF7-982C-B843-9C80-62DD21E119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19D-5E5C-2E4D-ACF6-16B86EC0481A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46A7-2795-024C-86A4-084E7A082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19D-5E5C-2E4D-ACF6-16B86EC0481A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46A7-2795-024C-86A4-084E7A082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5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19D-5E5C-2E4D-ACF6-16B86EC0481A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46A7-2795-024C-86A4-084E7A082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1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19D-5E5C-2E4D-ACF6-16B86EC0481A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46A7-2795-024C-86A4-084E7A082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1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19D-5E5C-2E4D-ACF6-16B86EC0481A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46A7-2795-024C-86A4-084E7A082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4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19D-5E5C-2E4D-ACF6-16B86EC0481A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46A7-2795-024C-86A4-084E7A082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1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19D-5E5C-2E4D-ACF6-16B86EC0481A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46A7-2795-024C-86A4-084E7A082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6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19D-5E5C-2E4D-ACF6-16B86EC0481A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46A7-2795-024C-86A4-084E7A082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19D-5E5C-2E4D-ACF6-16B86EC0481A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46A7-2795-024C-86A4-084E7A082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9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19D-5E5C-2E4D-ACF6-16B86EC0481A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46A7-2795-024C-86A4-084E7A082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1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19D-5E5C-2E4D-ACF6-16B86EC0481A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46A7-2795-024C-86A4-084E7A082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C619D-5E5C-2E4D-ACF6-16B86EC0481A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946A7-2795-024C-86A4-084E7A082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u.edu/ecom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emf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jp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 eComm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3016"/>
            <a:ext cx="6400800" cy="1752600"/>
          </a:xfrm>
        </p:spPr>
        <p:txBody>
          <a:bodyPr/>
          <a:lstStyle/>
          <a:p>
            <a:r>
              <a:rPr lang="en-US" dirty="0" smtClean="0"/>
              <a:t>July 9, 2015</a:t>
            </a:r>
            <a:endParaRPr lang="en-US" dirty="0"/>
          </a:p>
        </p:txBody>
      </p:sp>
      <p:pic>
        <p:nvPicPr>
          <p:cNvPr id="5" name="Picture 4" descr="CUCnoCampus_stack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50" y="5295448"/>
            <a:ext cx="1545749" cy="1562551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-1" y="6069693"/>
            <a:ext cx="1646647" cy="537675"/>
          </a:xfrm>
          <a:prstGeom prst="homePlate">
            <a:avLst>
              <a:gd name="adj" fmla="val 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Helvetica Neue"/>
                <a:cs typeface="Helvetica Neue"/>
              </a:rPr>
              <a:t>www.cu.edu/ecomm</a:t>
            </a:r>
            <a:endParaRPr lang="en-US" sz="11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4" name="Picture 3" descr="virtual-town-hal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0"/>
          <a:stretch/>
        </p:blipFill>
        <p:spPr>
          <a:xfrm>
            <a:off x="762000" y="1361345"/>
            <a:ext cx="7696200" cy="247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UCnoCampus_stack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50" y="5295448"/>
            <a:ext cx="1545749" cy="1562551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-1" y="6069693"/>
            <a:ext cx="1646647" cy="537675"/>
          </a:xfrm>
          <a:prstGeom prst="homePlate">
            <a:avLst>
              <a:gd name="adj" fmla="val 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Helvetica Neue"/>
                <a:cs typeface="Helvetica Neue"/>
              </a:rPr>
              <a:t>www.cu.edu/ecomm</a:t>
            </a:r>
            <a:endParaRPr lang="en-US" sz="11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still needs to be done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46646" y="1210262"/>
            <a:ext cx="68294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400" dirty="0" smtClean="0"/>
              <a:t>Testing / validation of data</a:t>
            </a:r>
          </a:p>
          <a:p>
            <a:pPr marL="285750" indent="-285750">
              <a:buFont typeface="Wingdings" charset="2"/>
              <a:buChar char="q"/>
            </a:pPr>
            <a:endParaRPr lang="en-US" sz="2400" dirty="0" smtClean="0"/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/>
              <a:t>Development of a data dictionary</a:t>
            </a:r>
          </a:p>
          <a:p>
            <a:endParaRPr lang="en-US" sz="2400" dirty="0" smtClean="0"/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/>
              <a:t>eComm website update</a:t>
            </a:r>
          </a:p>
          <a:p>
            <a:pPr marL="285750" indent="-285750">
              <a:buFont typeface="Wingdings" charset="2"/>
              <a:buChar char="q"/>
            </a:pPr>
            <a:endParaRPr lang="en-US" sz="2400" dirty="0" smtClean="0"/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/>
              <a:t>Training of core eComm team (MECs)</a:t>
            </a:r>
          </a:p>
          <a:p>
            <a:endParaRPr lang="en-US" sz="2400" dirty="0" smtClean="0"/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/>
              <a:t>Provisioning</a:t>
            </a:r>
          </a:p>
          <a:p>
            <a:pPr marL="285750" indent="-285750">
              <a:buFont typeface="Wingdings" charset="2"/>
              <a:buChar char="q"/>
            </a:pPr>
            <a:endParaRPr lang="en-US" sz="2400" dirty="0" smtClean="0"/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/>
              <a:t>Security</a:t>
            </a:r>
          </a:p>
          <a:p>
            <a:endParaRPr lang="en-US" sz="2400" dirty="0" smtClean="0"/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/>
              <a:t>Harris data migration (email preferences)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00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utty_squirre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6" b="6849"/>
          <a:stretch/>
        </p:blipFill>
        <p:spPr>
          <a:xfrm>
            <a:off x="660400" y="1036636"/>
            <a:ext cx="7817608" cy="5351637"/>
          </a:xfrm>
          <a:prstGeom prst="rect">
            <a:avLst/>
          </a:prstGeom>
        </p:spPr>
      </p:pic>
      <p:pic>
        <p:nvPicPr>
          <p:cNvPr id="5" name="Picture 4" descr="CUCnoCampus_stacke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50" y="5295448"/>
            <a:ext cx="1545749" cy="1562551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-1" y="6069693"/>
            <a:ext cx="1646647" cy="537675"/>
          </a:xfrm>
          <a:prstGeom prst="homePlate">
            <a:avLst>
              <a:gd name="adj" fmla="val 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Helvetica Neue"/>
                <a:cs typeface="Helvetica Neue"/>
              </a:rPr>
              <a:t>www.cu.edu/ecomm</a:t>
            </a:r>
            <a:endParaRPr lang="en-US" sz="11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Harris Archive Project (HAP)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814470" y="4741450"/>
            <a:ext cx="57837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Save your Stuff! </a:t>
            </a:r>
            <a:endParaRPr lang="en-US" sz="6600" i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927" y="4237253"/>
            <a:ext cx="848796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http://www.cu.edu/ecomm/harris-archive-project</a:t>
            </a:r>
          </a:p>
        </p:txBody>
      </p:sp>
    </p:spTree>
    <p:extLst>
      <p:ext uri="{BB962C8B-B14F-4D97-AF65-F5344CB8AC3E}">
        <p14:creationId xmlns:p14="http://schemas.microsoft.com/office/powerpoint/2010/main" val="18506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UCnoCampus_stack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50" y="5295448"/>
            <a:ext cx="1545749" cy="1562551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-1" y="6069693"/>
            <a:ext cx="1646647" cy="537675"/>
          </a:xfrm>
          <a:prstGeom prst="homePlate">
            <a:avLst>
              <a:gd name="adj" fmla="val 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Helvetica Neue"/>
                <a:cs typeface="Helvetica Neue"/>
              </a:rPr>
              <a:t>www.cu.edu/ecomm</a:t>
            </a:r>
            <a:endParaRPr lang="en-US" sz="11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TIMELINE</a:t>
            </a:r>
            <a:endParaRPr lang="en-US" i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19945823"/>
              </p:ext>
            </p:extLst>
          </p:nvPr>
        </p:nvGraphicFramePr>
        <p:xfrm>
          <a:off x="152400" y="860286"/>
          <a:ext cx="89154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" y="2541659"/>
            <a:ext cx="915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 Neue"/>
              </a:rPr>
              <a:t>Aug 24</a:t>
            </a:r>
            <a:endParaRPr lang="en-US" dirty="0">
              <a:latin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6646" y="25574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"/>
              </a:rPr>
              <a:t>Sept 28</a:t>
            </a:r>
            <a:endParaRPr lang="en-US" dirty="0">
              <a:latin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4349" y="2557400"/>
            <a:ext cx="134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</a:rPr>
              <a:t>Oct 5 </a:t>
            </a:r>
            <a:endParaRPr lang="en-US" dirty="0">
              <a:latin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6736" y="2544170"/>
            <a:ext cx="113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</a:rPr>
              <a:t>Oct 19</a:t>
            </a:r>
            <a:endParaRPr lang="en-US" dirty="0">
              <a:latin typeface="Helvetica Neu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1646" y="2554065"/>
            <a:ext cx="134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</a:rPr>
              <a:t>Oct 26</a:t>
            </a:r>
            <a:endParaRPr lang="en-US" dirty="0">
              <a:latin typeface="Helvetica Neue"/>
            </a:endParaRPr>
          </a:p>
        </p:txBody>
      </p:sp>
      <p:sp>
        <p:nvSpPr>
          <p:cNvPr id="2" name="Cloud 1"/>
          <p:cNvSpPr/>
          <p:nvPr/>
        </p:nvSpPr>
        <p:spPr>
          <a:xfrm>
            <a:off x="3727921" y="4165148"/>
            <a:ext cx="3378199" cy="2260600"/>
          </a:xfrm>
          <a:prstGeom prst="cloud">
            <a:avLst/>
          </a:prstGeom>
          <a:solidFill>
            <a:schemeClr val="accent1">
              <a:alpha val="3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48804" y="5003060"/>
            <a:ext cx="2705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eComm</a:t>
            </a:r>
            <a:r>
              <a:rPr lang="en-US" sz="3200" i="1" dirty="0" smtClean="0"/>
              <a:t>ference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264621" y="3708400"/>
            <a:ext cx="0" cy="456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12742" y="2557400"/>
            <a:ext cx="134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</a:rPr>
              <a:t>Feb 2016</a:t>
            </a:r>
            <a:endParaRPr lang="en-US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0646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UCnoCampus_stack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50" y="5295448"/>
            <a:ext cx="1545749" cy="1562551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-1" y="6069693"/>
            <a:ext cx="1646647" cy="537675"/>
          </a:xfrm>
          <a:prstGeom prst="homePlate">
            <a:avLst>
              <a:gd name="adj" fmla="val 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Helvetica Neue"/>
                <a:cs typeface="Helvetica Neue"/>
              </a:rPr>
              <a:t>www.cu.edu/ecomm</a:t>
            </a:r>
            <a:endParaRPr lang="en-US" sz="11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 &amp; A and Contact Us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78269" y="2467581"/>
            <a:ext cx="76485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Post your questions. </a:t>
            </a:r>
            <a:r>
              <a:rPr lang="en-US" sz="2400" b="1" dirty="0" smtClean="0"/>
              <a:t>Webinar will remain open until 3:00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4400" dirty="0" smtClean="0"/>
              <a:t>Find your eComm specialist</a:t>
            </a:r>
            <a:endParaRPr lang="en-US" sz="4400" dirty="0"/>
          </a:p>
          <a:p>
            <a:pPr algn="ctr"/>
            <a:r>
              <a:rPr lang="en-US" sz="4400" dirty="0" smtClean="0">
                <a:hlinkClick r:id="rId4"/>
              </a:rPr>
              <a:t>www.cu.edu/ecomm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536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UCnoCampus_stack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50" y="5295448"/>
            <a:ext cx="1545749" cy="1562551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-1" y="6069693"/>
            <a:ext cx="1646647" cy="537675"/>
          </a:xfrm>
          <a:prstGeom prst="homePlate">
            <a:avLst>
              <a:gd name="adj" fmla="val 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Helvetica Neue"/>
                <a:cs typeface="Helvetica Neue"/>
              </a:rPr>
              <a:t>www.cu.edu/ecomm</a:t>
            </a:r>
            <a:endParaRPr lang="en-US" sz="11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UPDATE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34749" y="2436518"/>
            <a:ext cx="71413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Data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Salesforce, Marketing Cloud and Community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Testing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Salesforce sandbox migration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0741" y="1417638"/>
            <a:ext cx="707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What’s been going on?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497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V="1">
            <a:off x="4713110" y="3755615"/>
            <a:ext cx="0" cy="968390"/>
          </a:xfrm>
          <a:prstGeom prst="line">
            <a:avLst/>
          </a:prstGeom>
          <a:ln w="190500">
            <a:solidFill>
              <a:schemeClr val="bg1"/>
            </a:solidFill>
          </a:ln>
          <a:effectLst>
            <a:outerShdw blurRad="234950" dist="215900" dir="4260000" sx="133000" sy="133000" rotWithShape="0">
              <a:srgbClr val="000000">
                <a:alpha val="52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136446" y="3142074"/>
            <a:ext cx="978370" cy="103482"/>
          </a:xfrm>
          <a:prstGeom prst="line">
            <a:avLst/>
          </a:prstGeom>
          <a:ln w="190500">
            <a:solidFill>
              <a:schemeClr val="bg1"/>
            </a:solidFill>
          </a:ln>
          <a:effectLst>
            <a:outerShdw blurRad="234950" dist="215900" dir="4260000" sx="133000" sy="133000" rotWithShape="0">
              <a:srgbClr val="000000">
                <a:alpha val="52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64370" y="2756371"/>
            <a:ext cx="978371" cy="385703"/>
          </a:xfrm>
          <a:prstGeom prst="line">
            <a:avLst/>
          </a:prstGeom>
          <a:ln w="190500">
            <a:solidFill>
              <a:schemeClr val="bg1"/>
            </a:solidFill>
          </a:ln>
          <a:effectLst>
            <a:outerShdw blurRad="234950" dist="215900" dir="4260000" sx="133000" sy="133000" rotWithShape="0">
              <a:srgbClr val="000000">
                <a:alpha val="52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UCnoCampus_stack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50" y="5295448"/>
            <a:ext cx="1545749" cy="1562551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-1" y="6069693"/>
            <a:ext cx="1646647" cy="537675"/>
          </a:xfrm>
          <a:prstGeom prst="homePlate">
            <a:avLst>
              <a:gd name="adj" fmla="val 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Helvetica Neue"/>
                <a:cs typeface="Helvetica Neue"/>
              </a:rPr>
              <a:t>www.cu.edu/ecomm</a:t>
            </a:r>
            <a:endParaRPr lang="en-US" sz="11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Project Update | </a:t>
            </a:r>
            <a:r>
              <a:rPr lang="en-US" sz="4800" b="1" dirty="0" smtClean="0"/>
              <a:t>DATA</a:t>
            </a:r>
            <a:endParaRPr lang="en-US" sz="4800" b="1" dirty="0"/>
          </a:p>
        </p:txBody>
      </p:sp>
      <p:sp>
        <p:nvSpPr>
          <p:cNvPr id="6" name="Donut 5"/>
          <p:cNvSpPr/>
          <p:nvPr/>
        </p:nvSpPr>
        <p:spPr>
          <a:xfrm>
            <a:off x="1222963" y="1323376"/>
            <a:ext cx="2220148" cy="2248371"/>
          </a:xfrm>
          <a:prstGeom prst="donut">
            <a:avLst>
              <a:gd name="adj" fmla="val 11438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52400" dist="139700" dir="12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3810001" y="2389481"/>
            <a:ext cx="1850434" cy="1766366"/>
          </a:xfrm>
          <a:prstGeom prst="donut">
            <a:avLst>
              <a:gd name="adj" fmla="val 1143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6001926" y="1809541"/>
            <a:ext cx="2508842" cy="2475071"/>
          </a:xfrm>
          <a:prstGeom prst="donut">
            <a:avLst>
              <a:gd name="adj" fmla="val 11438"/>
            </a:avLst>
          </a:prstGeom>
          <a:solidFill>
            <a:srgbClr val="008000"/>
          </a:solidFill>
          <a:ln>
            <a:solidFill>
              <a:srgbClr val="008000"/>
            </a:solidFill>
          </a:ln>
          <a:effectLst>
            <a:outerShdw blurRad="152400" dist="139700" dir="12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3738503" y="4724005"/>
            <a:ext cx="1817510" cy="1883363"/>
          </a:xfrm>
          <a:prstGeom prst="donut">
            <a:avLst>
              <a:gd name="adj" fmla="val 11438"/>
            </a:avLst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152400" dist="139700" dir="12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50547" y="2690519"/>
            <a:ext cx="1202268" cy="115711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3495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759185" y="2228854"/>
            <a:ext cx="114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HRMS</a:t>
            </a:r>
            <a:endParaRPr lang="en-US" sz="2400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38149" y="2802706"/>
            <a:ext cx="156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ADVANCE</a:t>
            </a:r>
            <a:endParaRPr lang="en-US" sz="2400" dirty="0">
              <a:solidFill>
                <a:srgbClr val="008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92220" y="5463531"/>
            <a:ext cx="1147704" cy="67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CS</a:t>
            </a:r>
            <a:endParaRPr lang="en-US" sz="24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7111" y="2110578"/>
            <a:ext cx="114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MDM</a:t>
            </a:r>
            <a:endParaRPr lang="en-US" sz="2400" dirty="0"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50547" y="3033538"/>
            <a:ext cx="114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SF</a:t>
            </a:r>
            <a:endParaRPr lang="en-US" sz="2400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219" y="2956994"/>
            <a:ext cx="865480" cy="61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UCnoCampus_stack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50" y="5295448"/>
            <a:ext cx="1545749" cy="1562551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-1" y="6069693"/>
            <a:ext cx="1646647" cy="537675"/>
          </a:xfrm>
          <a:prstGeom prst="homePlate">
            <a:avLst>
              <a:gd name="adj" fmla="val 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Helvetica Neue"/>
                <a:cs typeface="Helvetica Neue"/>
              </a:rPr>
              <a:t>www.cu.edu/ecomm</a:t>
            </a:r>
            <a:endParaRPr lang="en-US" sz="11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Project Update | </a:t>
            </a:r>
            <a:r>
              <a:rPr lang="en-US" sz="4800" b="1" dirty="0" smtClean="0"/>
              <a:t>SALESFORCE</a:t>
            </a:r>
            <a:endParaRPr lang="en-US" sz="4800" b="1" dirty="0"/>
          </a:p>
        </p:txBody>
      </p:sp>
      <p:sp>
        <p:nvSpPr>
          <p:cNvPr id="16" name="Donut 15"/>
          <p:cNvSpPr/>
          <p:nvPr/>
        </p:nvSpPr>
        <p:spPr>
          <a:xfrm>
            <a:off x="1467556" y="1793793"/>
            <a:ext cx="5945481" cy="4453071"/>
          </a:xfrm>
          <a:prstGeom prst="donut">
            <a:avLst>
              <a:gd name="adj" fmla="val 21607"/>
            </a:avLst>
          </a:prstGeom>
          <a:scene3d>
            <a:camera prst="obliqueTopLeft">
              <a:rot lat="17999990" lon="0" rev="300000"/>
            </a:camera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26740" y="1530527"/>
            <a:ext cx="2220149" cy="19784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tx2">
                <a:lumMod val="20000"/>
                <a:lumOff val="80000"/>
                <a:alpha val="75000"/>
              </a:schemeClr>
            </a:glow>
            <a:outerShdw blurRad="23495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554" y="1869052"/>
            <a:ext cx="1668033" cy="1184809"/>
          </a:xfrm>
          <a:prstGeom prst="rect">
            <a:avLst/>
          </a:prstGeom>
        </p:spPr>
      </p:pic>
      <p:pic>
        <p:nvPicPr>
          <p:cNvPr id="20" name="Picture 19" descr="community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35" y="3707941"/>
            <a:ext cx="1862667" cy="1353344"/>
          </a:xfrm>
          <a:prstGeom prst="rect">
            <a:avLst/>
          </a:prstGeom>
        </p:spPr>
      </p:pic>
      <p:pic>
        <p:nvPicPr>
          <p:cNvPr id="22" name="Picture 21" descr="marketing-cloud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54" y="3647194"/>
            <a:ext cx="1946276" cy="14140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737555" y="5535325"/>
            <a:ext cx="3396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eComm 1.0</a:t>
            </a:r>
            <a:endParaRPr lang="en-US" sz="5000" dirty="0">
              <a:solidFill>
                <a:schemeClr val="accent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9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UCnoCampus_stack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50" y="5295448"/>
            <a:ext cx="1545749" cy="1562551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-1" y="6069693"/>
            <a:ext cx="1646647" cy="537675"/>
          </a:xfrm>
          <a:prstGeom prst="homePlate">
            <a:avLst>
              <a:gd name="adj" fmla="val 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Helvetica Neue"/>
                <a:cs typeface="Helvetica Neue"/>
              </a:rPr>
              <a:t>www.cu.edu/ecomm</a:t>
            </a:r>
            <a:endParaRPr lang="en-US" sz="11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Project Update | </a:t>
            </a:r>
            <a:r>
              <a:rPr lang="en-US" sz="4800" b="1" dirty="0" smtClean="0"/>
              <a:t>TESTING</a:t>
            </a:r>
            <a:endParaRPr lang="en-US" sz="4800" b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717408869"/>
              </p:ext>
            </p:extLst>
          </p:nvPr>
        </p:nvGraphicFramePr>
        <p:xfrm>
          <a:off x="1806222" y="160396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81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UCnoCampus_stack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50" y="5295448"/>
            <a:ext cx="1545749" cy="1562551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-1" y="6069693"/>
            <a:ext cx="1646647" cy="537675"/>
          </a:xfrm>
          <a:prstGeom prst="homePlate">
            <a:avLst>
              <a:gd name="adj" fmla="val 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Helvetica Neue"/>
                <a:cs typeface="Helvetica Neue"/>
              </a:rPr>
              <a:t>www.cu.edu/ecomm</a:t>
            </a:r>
            <a:endParaRPr lang="en-US" sz="11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Update | </a:t>
            </a:r>
            <a:r>
              <a:rPr lang="en-US" sz="4800" b="1" dirty="0" smtClean="0"/>
              <a:t>SANDBOX MOVES</a:t>
            </a:r>
            <a:endParaRPr lang="en-US" sz="4800" b="1" dirty="0"/>
          </a:p>
        </p:txBody>
      </p:sp>
      <p:pic>
        <p:nvPicPr>
          <p:cNvPr id="2" name="Picture 1" descr="joen-packers-movers-ic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140" y="2289209"/>
            <a:ext cx="2882900" cy="20955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94576391"/>
              </p:ext>
            </p:extLst>
          </p:nvPr>
        </p:nvGraphicFramePr>
        <p:xfrm>
          <a:off x="968963" y="1409900"/>
          <a:ext cx="4940215" cy="4600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713705"/>
            <a:ext cx="51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604709"/>
            <a:ext cx="51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482755"/>
            <a:ext cx="51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3.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385187"/>
            <a:ext cx="51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4.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304258"/>
            <a:ext cx="51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UCnoCampus_stack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50" y="5295448"/>
            <a:ext cx="1545749" cy="1562551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-1" y="6069693"/>
            <a:ext cx="1646647" cy="537675"/>
          </a:xfrm>
          <a:prstGeom prst="homePlate">
            <a:avLst>
              <a:gd name="adj" fmla="val 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Helvetica Neue"/>
                <a:cs typeface="Helvetica Neue"/>
              </a:rPr>
              <a:t>www.cu.edu/ecomm</a:t>
            </a:r>
            <a:endParaRPr lang="en-US" sz="11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11" name="Picture 10" descr="download_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301" y="2397223"/>
            <a:ext cx="2094453" cy="2094453"/>
          </a:xfrm>
          <a:prstGeom prst="rect">
            <a:avLst/>
          </a:prstGeom>
        </p:spPr>
      </p:pic>
      <p:sp>
        <p:nvSpPr>
          <p:cNvPr id="12" name="Title 8"/>
          <p:cNvSpPr txBox="1">
            <a:spLocks/>
          </p:cNvSpPr>
          <p:nvPr/>
        </p:nvSpPr>
        <p:spPr>
          <a:xfrm>
            <a:off x="453437" y="1036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Salesforce 101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9722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-1" y="6069693"/>
            <a:ext cx="1646647" cy="537675"/>
          </a:xfrm>
          <a:prstGeom prst="homePlate">
            <a:avLst>
              <a:gd name="adj" fmla="val 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Helvetica Neue"/>
                <a:cs typeface="Helvetica Neue"/>
              </a:rPr>
              <a:t>www.cu.edu/ecomm</a:t>
            </a:r>
            <a:endParaRPr lang="en-US" sz="11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453437" y="1036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Email lists…</a:t>
            </a:r>
            <a:endParaRPr lang="en-US" sz="4800" b="1" dirty="0"/>
          </a:p>
        </p:txBody>
      </p:sp>
      <p:pic>
        <p:nvPicPr>
          <p:cNvPr id="5" name="Picture 4" descr="CUCnoCampus_stack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50" y="5295448"/>
            <a:ext cx="1545749" cy="1562551"/>
          </a:xfrm>
          <a:prstGeom prst="rect">
            <a:avLst/>
          </a:prstGeom>
        </p:spPr>
      </p:pic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05" y="2450648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-1" y="6069693"/>
            <a:ext cx="1646647" cy="537675"/>
          </a:xfrm>
          <a:prstGeom prst="homePlate">
            <a:avLst>
              <a:gd name="adj" fmla="val 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Helvetica Neue"/>
                <a:cs typeface="Helvetica Neue"/>
              </a:rPr>
              <a:t>www.cu.edu/ecomm</a:t>
            </a:r>
            <a:endParaRPr lang="en-US" sz="11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453437" y="1036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 Acceptance Testing (UAT) results</a:t>
            </a:r>
            <a:endParaRPr lang="en-US" sz="4800" b="1" dirty="0"/>
          </a:p>
        </p:txBody>
      </p:sp>
      <p:pic>
        <p:nvPicPr>
          <p:cNvPr id="5" name="Picture 4" descr="CUCnoCampus_stack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50" y="5295448"/>
            <a:ext cx="1545749" cy="1562551"/>
          </a:xfrm>
          <a:prstGeom prst="rect">
            <a:avLst/>
          </a:prstGeom>
        </p:spPr>
      </p:pic>
      <p:pic>
        <p:nvPicPr>
          <p:cNvPr id="3" name="Picture 2" descr="method_te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33" y="2206037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5380</TotalTime>
  <Words>369</Words>
  <Application>Microsoft Office PowerPoint</Application>
  <PresentationFormat>On-screen Show (4:3)</PresentationFormat>
  <Paragraphs>139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CU eComm</vt:lpstr>
      <vt:lpstr>PROJECT UPDATE</vt:lpstr>
      <vt:lpstr>Project Update | DATA</vt:lpstr>
      <vt:lpstr>Project Update | SALESFORCE</vt:lpstr>
      <vt:lpstr>Project Update | TESTING</vt:lpstr>
      <vt:lpstr>Project Update | SANDBOX MOVES</vt:lpstr>
      <vt:lpstr>PowerPoint Presentation</vt:lpstr>
      <vt:lpstr>Email lists…</vt:lpstr>
      <vt:lpstr>User Acceptance Testing (UAT) results</vt:lpstr>
      <vt:lpstr>What still needs to be done</vt:lpstr>
      <vt:lpstr>Harris Archive Project (HAP)</vt:lpstr>
      <vt:lpstr>TIMELINE</vt:lpstr>
      <vt:lpstr>Q &amp; A and Contact Us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 eComm</dc:title>
  <dc:creator>Kim Egan</dc:creator>
  <cp:lastModifiedBy>Melanie Jones</cp:lastModifiedBy>
  <cp:revision>55</cp:revision>
  <cp:lastPrinted>2015-07-09T16:24:56Z</cp:lastPrinted>
  <dcterms:created xsi:type="dcterms:W3CDTF">2015-04-24T21:37:43Z</dcterms:created>
  <dcterms:modified xsi:type="dcterms:W3CDTF">2015-07-14T20:59:36Z</dcterms:modified>
</cp:coreProperties>
</file>