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23" r:id="rId5"/>
    <p:sldId id="375" r:id="rId6"/>
    <p:sldId id="382" r:id="rId7"/>
    <p:sldId id="376" r:id="rId8"/>
    <p:sldId id="366" r:id="rId9"/>
    <p:sldId id="335" r:id="rId10"/>
    <p:sldId id="385" r:id="rId11"/>
    <p:sldId id="339" r:id="rId12"/>
    <p:sldId id="384" r:id="rId13"/>
    <p:sldId id="337" r:id="rId14"/>
    <p:sldId id="387" r:id="rId15"/>
    <p:sldId id="379" r:id="rId16"/>
    <p:sldId id="380" r:id="rId17"/>
    <p:sldId id="386" r:id="rId18"/>
    <p:sldId id="383" r:id="rId19"/>
    <p:sldId id="360" r:id="rId20"/>
    <p:sldId id="265" r:id="rId2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B377"/>
    <a:srgbClr val="9A9C9B"/>
    <a:srgbClr val="484C4F"/>
    <a:srgbClr val="404040"/>
    <a:srgbClr val="7030A0"/>
    <a:srgbClr val="00B0F0"/>
    <a:srgbClr val="0070C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6012" autoAdjust="0"/>
  </p:normalViewPr>
  <p:slideViewPr>
    <p:cSldViewPr snapToGrid="0" showGuides="1">
      <p:cViewPr varScale="1">
        <p:scale>
          <a:sx n="58" d="100"/>
          <a:sy n="58" d="100"/>
        </p:scale>
        <p:origin x="367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 varScale="1">
        <p:scale>
          <a:sx n="48" d="100"/>
          <a:sy n="48" d="100"/>
        </p:scale>
        <p:origin x="2664" y="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retc\Documents\UCCS\CSI\CSi%20Cyber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E0D-4AA6-A100-0F99613EDB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E0D-4AA6-A100-0F99613EDB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E0D-4AA6-A100-0F99613EDB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E0D-4AA6-A100-0F99613EDB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E0D-4AA6-A100-0F99613EDB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E0D-4AA6-A100-0F99613EDBE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E0D-4AA6-A100-0F99613EDBE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E0D-4AA6-A100-0F99613EDB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Process Orientation</c:v>
                </c:pt>
                <c:pt idx="1">
                  <c:v>Technical Orientation</c:v>
                </c:pt>
                <c:pt idx="2">
                  <c:v>Professional Orientation</c:v>
                </c:pt>
                <c:pt idx="3">
                  <c:v>Educatonal Orientation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0D-4AA6-A100-0F99613EDB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6E0D-4AA6-A100-0F99613EDB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6E0D-4AA6-A100-0F99613EDB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6E0D-4AA6-A100-0F99613EDB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6E0D-4AA6-A100-0F99613EDB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E0D-4AA6-A100-0F99613EDB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E0D-4AA6-A100-0F99613EDBE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E0D-4AA6-A100-0F99613EDBE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E0D-4AA6-A100-0F99613EDBE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Process Orientation</c:v>
                </c:pt>
                <c:pt idx="1">
                  <c:v>Technical Orientation</c:v>
                </c:pt>
                <c:pt idx="2">
                  <c:v>Professional Orientation</c:v>
                </c:pt>
                <c:pt idx="3">
                  <c:v>Educatonal Orientation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E0D-4AA6-A100-0F99613EDB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E0D-4AA6-A100-0F99613EDB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E0D-4AA6-A100-0F99613EDB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E0D-4AA6-A100-0F99613EDB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6E0D-4AA6-A100-0F99613EDB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E0D-4AA6-A100-0F99613EDB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E0D-4AA6-A100-0F99613EDBE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E0D-4AA6-A100-0F99613EDBE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E0D-4AA6-A100-0F99613EDBE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Process Orientation</c:v>
                </c:pt>
                <c:pt idx="1">
                  <c:v>Technical Orientation</c:v>
                </c:pt>
                <c:pt idx="2">
                  <c:v>Professional Orientation</c:v>
                </c:pt>
                <c:pt idx="3">
                  <c:v>Educatonal Orientation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E0D-4AA6-A100-0F99613EDBE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6E0D-4AA6-A100-0F99613EDB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6E0D-4AA6-A100-0F99613EDB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6E0D-4AA6-A100-0F99613EDB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6E0D-4AA6-A100-0F99613EDB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6E0D-4AA6-A100-0F99613EDB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6E0D-4AA6-A100-0F99613EDBE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6E0D-4AA6-A100-0F99613EDBE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6E0D-4AA6-A100-0F99613EDBE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Process Orientation</c:v>
                </c:pt>
                <c:pt idx="1">
                  <c:v>Technical Orientation</c:v>
                </c:pt>
                <c:pt idx="2">
                  <c:v>Professional Orientation</c:v>
                </c:pt>
                <c:pt idx="3">
                  <c:v>Educatonal Orientation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6E0D-4AA6-A100-0F99613EDBE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6E0D-4AA6-A100-0F99613EDB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6E0D-4AA6-A100-0F99613EDB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6E0D-4AA6-A100-0F99613EDB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6E0D-4AA6-A100-0F99613EDB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E0D-4AA6-A100-0F99613EDB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6E0D-4AA6-A100-0F99613EDBE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6E0D-4AA6-A100-0F99613EDBE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E0D-4AA6-A100-0F99613EDBE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Process Orientation</c:v>
                </c:pt>
                <c:pt idx="1">
                  <c:v>Technical Orientation</c:v>
                </c:pt>
                <c:pt idx="2">
                  <c:v>Professional Orientation</c:v>
                </c:pt>
                <c:pt idx="3">
                  <c:v>Educatonal Orientation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E0D-4AA6-A100-0F99613EDBE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6E0D-4AA6-A100-0F99613EDB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8-6E0D-4AA6-A100-0F99613EDB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6E0D-4AA6-A100-0F99613EDB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A-6E0D-4AA6-A100-0F99613EDB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7-6E0D-4AA6-A100-0F99613EDB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8-6E0D-4AA6-A100-0F99613EDBE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9-6E0D-4AA6-A100-0F99613EDBE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A-6E0D-4AA6-A100-0F99613EDBE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Process Orientation</c:v>
                </c:pt>
                <c:pt idx="1">
                  <c:v>Technical Orientation</c:v>
                </c:pt>
                <c:pt idx="2">
                  <c:v>Professional Orientation</c:v>
                </c:pt>
                <c:pt idx="3">
                  <c:v>Educatonal Orientation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6E0D-4AA6-A100-0F99613EDBE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 / COS Cybersecurity Job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2020*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702</c:v>
                </c:pt>
                <c:pt idx="1">
                  <c:v>977</c:v>
                </c:pt>
                <c:pt idx="2">
                  <c:v>2129</c:v>
                </c:pt>
                <c:pt idx="3">
                  <c:v>1866</c:v>
                </c:pt>
                <c:pt idx="4">
                  <c:v>2016</c:v>
                </c:pt>
                <c:pt idx="5">
                  <c:v>1795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7-49BB-AC3B-EDDD51922B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2020*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1327</c:v>
                </c:pt>
                <c:pt idx="1">
                  <c:v>1470</c:v>
                </c:pt>
                <c:pt idx="2">
                  <c:v>3302</c:v>
                </c:pt>
                <c:pt idx="3">
                  <c:v>4013</c:v>
                </c:pt>
                <c:pt idx="4">
                  <c:v>5784</c:v>
                </c:pt>
                <c:pt idx="5">
                  <c:v>4279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7-49BB-AC3B-EDDD51922B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24298191"/>
        <c:axId val="877654671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US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35041</c:v>
                      </c:pt>
                      <c:pt idx="1">
                        <c:v>40472</c:v>
                      </c:pt>
                      <c:pt idx="2">
                        <c:v>80379</c:v>
                      </c:pt>
                      <c:pt idx="3">
                        <c:v>109018</c:v>
                      </c:pt>
                      <c:pt idx="4">
                        <c:v>130245</c:v>
                      </c:pt>
                      <c:pt idx="5">
                        <c:v>100734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3A67-49BB-AC3B-EDDD51922B85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 %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4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4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3.7869923803544418E-2</c:v>
                      </c:pt>
                      <c:pt idx="1">
                        <c:v>3.6321407392765369E-2</c:v>
                      </c:pt>
                      <c:pt idx="2">
                        <c:v>4.1080381691735404E-2</c:v>
                      </c:pt>
                      <c:pt idx="3">
                        <c:v>3.6810434974040983E-2</c:v>
                      </c:pt>
                      <c:pt idx="4">
                        <c:v>4.4408614534147184E-2</c:v>
                      </c:pt>
                      <c:pt idx="5">
                        <c:v>4.2478209939047391E-2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A67-49BB-AC3B-EDDD51922B85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COS% nat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5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5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2.0033674838046859E-2</c:v>
                      </c:pt>
                      <c:pt idx="1">
                        <c:v>2.4140146273967187E-2</c:v>
                      </c:pt>
                      <c:pt idx="2">
                        <c:v>2.6487017753393301E-2</c:v>
                      </c:pt>
                      <c:pt idx="3">
                        <c:v>1.7116439487057183E-2</c:v>
                      </c:pt>
                      <c:pt idx="4">
                        <c:v>1.5478521248416446E-2</c:v>
                      </c:pt>
                      <c:pt idx="5">
                        <c:v>1.7819207020469751E-2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3A67-49BB-AC3B-EDDD51922B85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COS % CO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4444444444444446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67-49BB-AC3B-EDDD51922B85}"/>
                </c:ext>
              </c:extLst>
            </c:dLbl>
            <c:dLbl>
              <c:idx val="3"/>
              <c:layout>
                <c:manualLayout>
                  <c:x val="-2.2222222222222223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67-49BB-AC3B-EDDD51922B85}"/>
                </c:ext>
              </c:extLst>
            </c:dLbl>
            <c:dLbl>
              <c:idx val="4"/>
              <c:layout>
                <c:manualLayout>
                  <c:x val="-8.611111111111111E-2"/>
                  <c:y val="1.8518518518518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67-49BB-AC3B-EDDD51922B85}"/>
                </c:ext>
              </c:extLst>
            </c:dLbl>
            <c:dLbl>
              <c:idx val="5"/>
              <c:layout>
                <c:manualLayout>
                  <c:x val="-2.5000000000000102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67-49BB-AC3B-EDDD51922B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2020*</c:v>
                </c:pt>
              </c:strCache>
            </c:strRef>
          </c:cat>
          <c:val>
            <c:numRef>
              <c:f>Sheet1!$G$2:$G$7</c:f>
              <c:numCache>
                <c:formatCode>0%</c:formatCode>
                <c:ptCount val="6"/>
                <c:pt idx="0">
                  <c:v>0.52901281085154483</c:v>
                </c:pt>
                <c:pt idx="1">
                  <c:v>0.6646258503401361</c:v>
                </c:pt>
                <c:pt idx="2">
                  <c:v>0.64476075105996367</c:v>
                </c:pt>
                <c:pt idx="3">
                  <c:v>0.46498878644405683</c:v>
                </c:pt>
                <c:pt idx="4">
                  <c:v>0.34854771784232363</c:v>
                </c:pt>
                <c:pt idx="5">
                  <c:v>0.4194905351717691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A67-49BB-AC3B-EDDD51922B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4290591"/>
        <c:axId val="877650927"/>
      </c:lineChart>
      <c:catAx>
        <c:axId val="42429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7654671"/>
        <c:crosses val="autoZero"/>
        <c:auto val="1"/>
        <c:lblAlgn val="ctr"/>
        <c:lblOffset val="100"/>
        <c:noMultiLvlLbl val="0"/>
      </c:catAx>
      <c:valAx>
        <c:axId val="8776546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OF CYBERSECURITY JOBS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298191"/>
        <c:crosses val="autoZero"/>
        <c:crossBetween val="between"/>
      </c:valAx>
      <c:valAx>
        <c:axId val="87765092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CYBERSECURITY JOBS IN COS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290591"/>
        <c:crosses val="max"/>
        <c:crossBetween val="between"/>
      </c:valAx>
      <c:catAx>
        <c:axId val="4242905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776509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249263-8DF9-4907-970E-1CFD040DC73A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BAE485-B3C6-4830-BBC8-C6E008BDD6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C70B412-7BFF-46C7-AB5E-DE35F66C9933}" type="datetimeFigureOut">
              <a:rPr lang="en-US" noProof="0" smtClean="0"/>
              <a:t>10/12/2021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85ACE04-E13C-4837-B6DD-B388E7CAA05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64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91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62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62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A2833-0575-4B9B-A680-3C52A1F3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68" y="3419061"/>
            <a:ext cx="4707345" cy="28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85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62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9082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0435">
              <a:defRPr/>
            </a:pPr>
            <a:fld id="{385ACE04-E13C-4837-B6DD-B388E7CAA05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0435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8463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119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33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492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220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NICE program committee/ monthly working groups collegiate, industry and workforce</a:t>
            </a:r>
          </a:p>
          <a:p>
            <a:r>
              <a:rPr lang="en-US" dirty="0"/>
              <a:t>NSA CAE evaluator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2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NICE has divided the large topic of Cybersecurity into 7 areas – and identified the types of jobs and you can see they are not all technical.  Cybersecurity can cut across the academic disciplines and is a </a:t>
            </a:r>
            <a:r>
              <a:rPr lang="en-US" dirty="0" err="1"/>
              <a:t>fomplimentary</a:t>
            </a:r>
            <a:r>
              <a:rPr lang="en-US" dirty="0"/>
              <a:t> element of any curriculum or profession.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5CC49-B544-4CFC-B25B-1665C638DA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10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17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1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913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10/12/2021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95BD54-14B3-AD40-90B5-7E8DFA3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824" y="6162586"/>
            <a:ext cx="2718352" cy="37632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8AF24B-5746-DE49-BDCB-96C7B2434436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092081"/>
            <a:ext cx="1086495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678" y="1429120"/>
            <a:ext cx="10343322" cy="2344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678" y="1429121"/>
            <a:ext cx="10343322" cy="23444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39951" y="1429120"/>
            <a:ext cx="10352049" cy="2344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89" y="3713018"/>
            <a:ext cx="1488621" cy="0"/>
          </a:xfrm>
          <a:prstGeom prst="line">
            <a:avLst/>
          </a:prstGeom>
          <a:ln w="177800">
            <a:solidFill>
              <a:schemeClr val="accent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6" y="1452564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36248"/>
            <a:ext cx="7467304" cy="56148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73405" y="1429120"/>
            <a:ext cx="10318595" cy="2344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en-ZA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07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23451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48126" y="6398888"/>
            <a:ext cx="2667683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Department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6506E07-0B44-9B45-AF32-912943CED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45" y="6366988"/>
            <a:ext cx="2209506" cy="3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Department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Department Name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Vertic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4803" y="2689552"/>
            <a:ext cx="6556248" cy="750278"/>
          </a:xfrm>
        </p:spPr>
        <p:txBody>
          <a:bodyPr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10/12/2021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34803" y="3726955"/>
            <a:ext cx="1086495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10/12/2021</a:t>
            </a:fld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FE3C6-6F88-C74D-BA35-15DB44524EAE}"/>
              </a:ext>
            </a:extLst>
          </p:cNvPr>
          <p:cNvCxnSpPr>
            <a:cxnSpLocks/>
          </p:cNvCxnSpPr>
          <p:nvPr userDrawn="1"/>
        </p:nvCxnSpPr>
        <p:spPr>
          <a:xfrm>
            <a:off x="4686300" y="4095741"/>
            <a:ext cx="1086495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915466" y="1245907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658649"/>
            <a:ext cx="4097778" cy="1255325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3002443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buNone/>
            </a:pPr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  <p:sldLayoutId id="21474836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berseek.org/index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vent.me/eXnVe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eb.cvent.com/event/39d7f8e4-e3f0-46e6-828c-23a4f2911257/summar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hyperlink" Target="file:///C:\Users\Gretc\Documents\UCCS\ALG-O" TargetMode="External"/><Relationship Id="rId21" Type="http://schemas.openxmlformats.org/officeDocument/2006/relationships/hyperlink" Target="file:///C:\Users\Gretc\Documents\UCCS\HRE-O" TargetMode="External"/><Relationship Id="rId42" Type="http://schemas.openxmlformats.org/officeDocument/2006/relationships/hyperlink" Target="file:///C:\Users\Gretc\Documents\UCCS\ICS-O" TargetMode="External"/><Relationship Id="rId47" Type="http://schemas.openxmlformats.org/officeDocument/2006/relationships/hyperlink" Target="file:///C:\Users\Gretc\Documents\UCCS\DST-O" TargetMode="External"/><Relationship Id="rId63" Type="http://schemas.openxmlformats.org/officeDocument/2006/relationships/hyperlink" Target="file:///C:\Users\Gretc\Documents\UCCS\NWF-O" TargetMode="External"/><Relationship Id="rId68" Type="http://schemas.openxmlformats.org/officeDocument/2006/relationships/hyperlink" Target="file:///C:\Users\Gretc\Documents\UCCS\FAC-O" TargetMode="External"/><Relationship Id="rId7" Type="http://schemas.openxmlformats.org/officeDocument/2006/relationships/hyperlink" Target="file:///C:\Users\Gretc\Documents\UCCS\BCY-TC" TargetMode="External"/><Relationship Id="rId71" Type="http://schemas.openxmlformats.org/officeDocument/2006/relationships/hyperlink" Target="file:///C:\Users\Gretc\Documents\UCCS\FMD-O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file:///C:\Users\Gretc\Documents\UCCS\SRA-NTC" TargetMode="External"/><Relationship Id="rId29" Type="http://schemas.openxmlformats.org/officeDocument/2006/relationships/hyperlink" Target="file:///C:\Users\Gretc\Documents\UCCS\ATC-O" TargetMode="External"/><Relationship Id="rId11" Type="http://schemas.openxmlformats.org/officeDocument/2006/relationships/hyperlink" Target="file:///C:\Users\Gretc\Documents\UCCS\OSC-TC" TargetMode="External"/><Relationship Id="rId24" Type="http://schemas.openxmlformats.org/officeDocument/2006/relationships/hyperlink" Target="file:///C:\Users\Gretc\Documents\UCCS\HFS-O" TargetMode="External"/><Relationship Id="rId32" Type="http://schemas.openxmlformats.org/officeDocument/2006/relationships/hyperlink" Target="file:///C:\Users\Gretc\Documents\UCCS\BCO-O" TargetMode="External"/><Relationship Id="rId37" Type="http://schemas.openxmlformats.org/officeDocument/2006/relationships/hyperlink" Target="file:///C:\Users\Gretc\Documents\UCCS\SPP-O" TargetMode="External"/><Relationship Id="rId40" Type="http://schemas.openxmlformats.org/officeDocument/2006/relationships/hyperlink" Target="file:///C:\Users\Gretc\Documents\UCCS\SAS-O" TargetMode="External"/><Relationship Id="rId45" Type="http://schemas.openxmlformats.org/officeDocument/2006/relationships/hyperlink" Target="file:///C:\Users\Gretc\Documents\UCCS\ITC-O" TargetMode="External"/><Relationship Id="rId53" Type="http://schemas.openxmlformats.org/officeDocument/2006/relationships/hyperlink" Target="file:///C:\Users\Gretc\Documents\UCCS\DAT-O" TargetMode="External"/><Relationship Id="rId58" Type="http://schemas.openxmlformats.org/officeDocument/2006/relationships/hyperlink" Target="file:///C:\Users\Gretc\Documents\UCCS\SSE-O" TargetMode="External"/><Relationship Id="rId66" Type="http://schemas.openxmlformats.org/officeDocument/2006/relationships/hyperlink" Target="file:///C:\Users\Gretc\Documents\UCCS\NSA-O" TargetMode="External"/><Relationship Id="rId5" Type="http://schemas.openxmlformats.org/officeDocument/2006/relationships/hyperlink" Target="file:///C:\Users\Gretc\Documents\UCCS\CSP-F" TargetMode="External"/><Relationship Id="rId61" Type="http://schemas.openxmlformats.org/officeDocument/2006/relationships/hyperlink" Target="file:///C:\Users\Gretc\Documents\UCCS\VTT-O" TargetMode="External"/><Relationship Id="rId19" Type="http://schemas.openxmlformats.org/officeDocument/2006/relationships/hyperlink" Target="file:///C:\Users\Gretc\Documents\UCCS\OSH-O" TargetMode="External"/><Relationship Id="rId14" Type="http://schemas.openxmlformats.org/officeDocument/2006/relationships/hyperlink" Target="file:///C:\Users\Gretc\Documents\UCCS\PLE-NTC" TargetMode="External"/><Relationship Id="rId22" Type="http://schemas.openxmlformats.org/officeDocument/2006/relationships/hyperlink" Target="file:///C:\Users\Gretc\Documents\UCCS\OST-O" TargetMode="External"/><Relationship Id="rId27" Type="http://schemas.openxmlformats.org/officeDocument/2006/relationships/hyperlink" Target="file:///C:\Users\Gretc\Documents\UCCS\HOF-O" TargetMode="External"/><Relationship Id="rId30" Type="http://schemas.openxmlformats.org/officeDocument/2006/relationships/hyperlink" Target="file:///C:\Users\Gretc\Documents\UCCS\IAA-O" TargetMode="External"/><Relationship Id="rId35" Type="http://schemas.openxmlformats.org/officeDocument/2006/relationships/hyperlink" Target="file:///C:\Users\Gretc\Documents\UCCS\CCO-O" TargetMode="External"/><Relationship Id="rId43" Type="http://schemas.openxmlformats.org/officeDocument/2006/relationships/hyperlink" Target="file:///C:\Users\Gretc\Documents\UCCS\SRE-O" TargetMode="External"/><Relationship Id="rId48" Type="http://schemas.openxmlformats.org/officeDocument/2006/relationships/hyperlink" Target="file:///C:\Users\Gretc\Documents\UCCS\IDS-O" TargetMode="External"/><Relationship Id="rId56" Type="http://schemas.openxmlformats.org/officeDocument/2006/relationships/hyperlink" Target="file:///C:\Users\Gretc\Documents\UCCS\DVF-O" TargetMode="External"/><Relationship Id="rId64" Type="http://schemas.openxmlformats.org/officeDocument/2006/relationships/hyperlink" Target="file:///C:\Users\Gretc\Documents\UCCS\VLA-O" TargetMode="External"/><Relationship Id="rId69" Type="http://schemas.openxmlformats.org/officeDocument/2006/relationships/hyperlink" Target="file:///C:\Users\Gretc\Documents\UCCS\NTP-O" TargetMode="External"/><Relationship Id="rId8" Type="http://schemas.openxmlformats.org/officeDocument/2006/relationships/hyperlink" Target="file:///C:\Users\Gretc\Documents\UCCS\BNW-TC" TargetMode="External"/><Relationship Id="rId51" Type="http://schemas.openxmlformats.org/officeDocument/2006/relationships/hyperlink" Target="file:///C:\Users\Gretc\Documents\UCCS\LCS-O" TargetMode="External"/><Relationship Id="rId72" Type="http://schemas.openxmlformats.org/officeDocument/2006/relationships/hyperlink" Target="file:///C:\Users\Gretc\Documents\UCCS\OSA-O" TargetMode="External"/><Relationship Id="rId3" Type="http://schemas.openxmlformats.org/officeDocument/2006/relationships/image" Target="../media/image17.png"/><Relationship Id="rId12" Type="http://schemas.openxmlformats.org/officeDocument/2006/relationships/hyperlink" Target="file:///C:\Users\Gretc\Documents\UCCS\CTH-NTC" TargetMode="External"/><Relationship Id="rId17" Type="http://schemas.openxmlformats.org/officeDocument/2006/relationships/hyperlink" Target="file:///C:\Users\Gretc\Documents\UCCS\AAL-O" TargetMode="External"/><Relationship Id="rId25" Type="http://schemas.openxmlformats.org/officeDocument/2006/relationships/hyperlink" Target="file:///C:\Users\Gretc\Documents\UCCS\PTT-O" TargetMode="External"/><Relationship Id="rId33" Type="http://schemas.openxmlformats.org/officeDocument/2006/relationships/hyperlink" Target="file:///C:\Users\Gretc\Documents\UCCS\IAC-O" TargetMode="External"/><Relationship Id="rId38" Type="http://schemas.openxmlformats.org/officeDocument/2006/relationships/hyperlink" Target="file:///C:\Users\Gretc\Documents\UCCS\CCR-O" TargetMode="External"/><Relationship Id="rId46" Type="http://schemas.openxmlformats.org/officeDocument/2006/relationships/hyperlink" Target="file:///C:\Users\Gretc\Documents\UCCS\SSA-O" TargetMode="External"/><Relationship Id="rId59" Type="http://schemas.openxmlformats.org/officeDocument/2006/relationships/hyperlink" Target="file:///C:\Users\Gretc\Documents\UCCS\DCO-O" TargetMode="External"/><Relationship Id="rId67" Type="http://schemas.openxmlformats.org/officeDocument/2006/relationships/hyperlink" Target="file:///C:\Users\Gretc\Documents\UCCS\WAS-O" TargetMode="External"/><Relationship Id="rId20" Type="http://schemas.openxmlformats.org/officeDocument/2006/relationships/hyperlink" Target="file:///C:\Users\Gretc\Documents\UCCS\ACR-O" TargetMode="External"/><Relationship Id="rId41" Type="http://schemas.openxmlformats.org/officeDocument/2006/relationships/hyperlink" Target="file:///C:\Users\Gretc\Documents\UCCS\CSE-O" TargetMode="External"/><Relationship Id="rId54" Type="http://schemas.openxmlformats.org/officeDocument/2006/relationships/hyperlink" Target="file:///C:\Users\Gretc\Documents\UCCS\LLP-O" TargetMode="External"/><Relationship Id="rId62" Type="http://schemas.openxmlformats.org/officeDocument/2006/relationships/hyperlink" Target="file:///C:\Users\Gretc\Documents\UCCS\DFS-O" TargetMode="External"/><Relationship Id="rId70" Type="http://schemas.openxmlformats.org/officeDocument/2006/relationships/hyperlink" Target="file:///C:\Users\Gretc\Documents\UCCS\WSN-O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file:///C:\Users\Gretc\Documents\UCCS\ISC-F" TargetMode="External"/><Relationship Id="rId15" Type="http://schemas.openxmlformats.org/officeDocument/2006/relationships/hyperlink" Target="file:///C:\Users\Gretc\Documents\UCCS\SPM-NTC" TargetMode="External"/><Relationship Id="rId23" Type="http://schemas.openxmlformats.org/officeDocument/2006/relationships/hyperlink" Target="file:///C:\Users\Gretc\Documents\UCCS\ANT-O" TargetMode="External"/><Relationship Id="rId28" Type="http://schemas.openxmlformats.org/officeDocument/2006/relationships/hyperlink" Target="file:///C:\Users\Gretc\Documents\UCCS\PRI-O" TargetMode="External"/><Relationship Id="rId36" Type="http://schemas.openxmlformats.org/officeDocument/2006/relationships/hyperlink" Target="file:///C:\Users\Gretc\Documents\UCCS\IAS-O" TargetMode="External"/><Relationship Id="rId49" Type="http://schemas.openxmlformats.org/officeDocument/2006/relationships/hyperlink" Target="file:///C:\Users\Gretc\Documents\UCCS\SCS-O" TargetMode="External"/><Relationship Id="rId57" Type="http://schemas.openxmlformats.org/officeDocument/2006/relationships/hyperlink" Target="file:///C:\Users\Gretc\Documents\UCCS\MEF-O" TargetMode="External"/><Relationship Id="rId10" Type="http://schemas.openxmlformats.org/officeDocument/2006/relationships/hyperlink" Target="file:///C:\Users\Gretc\Documents\UCCS\NDF-TC" TargetMode="External"/><Relationship Id="rId31" Type="http://schemas.openxmlformats.org/officeDocument/2006/relationships/hyperlink" Target="file:///C:\Users\Gretc\Documents\UCCS\QAT-O" TargetMode="External"/><Relationship Id="rId44" Type="http://schemas.openxmlformats.org/officeDocument/2006/relationships/hyperlink" Target="file:///C:\Users\Gretc\Documents\UCCS\DBA-O" TargetMode="External"/><Relationship Id="rId52" Type="http://schemas.openxmlformats.org/officeDocument/2006/relationships/hyperlink" Target="file:///C:\Users\Gretc\Documents\UCCS\SCA-O" TargetMode="External"/><Relationship Id="rId60" Type="http://schemas.openxmlformats.org/officeDocument/2006/relationships/hyperlink" Target="file:///C:\Users\Gretc\Documents\UCCS\MOT-O" TargetMode="External"/><Relationship Id="rId65" Type="http://schemas.openxmlformats.org/officeDocument/2006/relationships/hyperlink" Target="file:///C:\Users\Gretc\Documents\UCCS\EBS-O" TargetMode="External"/><Relationship Id="rId4" Type="http://schemas.openxmlformats.org/officeDocument/2006/relationships/hyperlink" Target="file:///C:\Users\Gretc\Documents\UCCS\CSF-F" TargetMode="External"/><Relationship Id="rId9" Type="http://schemas.openxmlformats.org/officeDocument/2006/relationships/hyperlink" Target="file:///C:\Users\Gretc\Documents\UCCS\BSP-TC" TargetMode="External"/><Relationship Id="rId13" Type="http://schemas.openxmlformats.org/officeDocument/2006/relationships/hyperlink" Target="file:///C:\Users\Gretc\Documents\UCCS\CPM-NTC" TargetMode="External"/><Relationship Id="rId18" Type="http://schemas.openxmlformats.org/officeDocument/2006/relationships/hyperlink" Target="file:///C:\Users\Gretc\Documents\UCCS\FPM-O" TargetMode="External"/><Relationship Id="rId39" Type="http://schemas.openxmlformats.org/officeDocument/2006/relationships/hyperlink" Target="file:///C:\Users\Gretc\Documents\UCCS\IDR-O" TargetMode="External"/><Relationship Id="rId34" Type="http://schemas.openxmlformats.org/officeDocument/2006/relationships/hyperlink" Target="file:///C:\Users\Gretc\Documents\UCCS\RFP-O" TargetMode="External"/><Relationship Id="rId50" Type="http://schemas.openxmlformats.org/officeDocument/2006/relationships/hyperlink" Target="file:///C:\Users\Gretc\Documents\UCCS\DMS-O" TargetMode="External"/><Relationship Id="rId55" Type="http://schemas.openxmlformats.org/officeDocument/2006/relationships/hyperlink" Target="file:///C:\Users\Gretc\Documents\UCCS\SPG-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E06AFA-81D9-2748-AA4C-4BA1E59829E4}"/>
              </a:ext>
            </a:extLst>
          </p:cNvPr>
          <p:cNvSpPr/>
          <p:nvPr/>
        </p:nvSpPr>
        <p:spPr>
          <a:xfrm>
            <a:off x="0" y="-26127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CU System </a:t>
            </a:r>
          </a:p>
          <a:p>
            <a:pPr algn="ctr"/>
            <a:r>
              <a:rPr lang="en-US" sz="3600" b="1" dirty="0"/>
              <a:t>National Cybersecurity Awareness Month</a:t>
            </a:r>
          </a:p>
          <a:p>
            <a:pPr algn="ctr"/>
            <a:r>
              <a:rPr lang="en-US" sz="3600" b="1" dirty="0"/>
              <a:t>Career Discussion</a:t>
            </a:r>
          </a:p>
          <a:p>
            <a:pPr algn="ctr"/>
            <a:r>
              <a:rPr lang="en-US" sz="3600" dirty="0"/>
              <a:t>Gretchen Bliss</a:t>
            </a:r>
          </a:p>
          <a:p>
            <a:pPr algn="ctr"/>
            <a:r>
              <a:rPr lang="en-US" sz="3600" dirty="0"/>
              <a:t>Director of Cybersecurity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ACF6F-1849-3E41-A940-15CD9645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4424" y="345663"/>
            <a:ext cx="2971387" cy="7175584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96BC25-12C1-1947-AC92-7C6FC8E0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574" y="5206586"/>
            <a:ext cx="5052849" cy="699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09E880-DEBB-4306-BA24-FCEB1A014408}"/>
              </a:ext>
            </a:extLst>
          </p:cNvPr>
          <p:cNvSpPr txBox="1"/>
          <p:nvPr/>
        </p:nvSpPr>
        <p:spPr>
          <a:xfrm flipH="1">
            <a:off x="3729445" y="3918854"/>
            <a:ext cx="667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98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864" y="849377"/>
            <a:ext cx="3418609" cy="19345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cap="none" dirty="0"/>
              <a:t>Colorado Cybersecurity Industry Growth 2015-2020</a:t>
            </a:r>
            <a:endParaRPr lang="en-US" sz="2400" cap="none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A93B00-BE05-3642-90BD-895CC4E0A1EC}"/>
              </a:ext>
            </a:extLst>
          </p:cNvPr>
          <p:cNvCxnSpPr>
            <a:cxnSpLocks/>
          </p:cNvCxnSpPr>
          <p:nvPr/>
        </p:nvCxnSpPr>
        <p:spPr>
          <a:xfrm>
            <a:off x="8764864" y="2856377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A014F2-6A4B-4CB4-B6EE-C70C460529A8}"/>
              </a:ext>
            </a:extLst>
          </p:cNvPr>
          <p:cNvSpPr txBox="1"/>
          <p:nvPr/>
        </p:nvSpPr>
        <p:spPr>
          <a:xfrm>
            <a:off x="7277100" y="6017662"/>
            <a:ext cx="491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*2020 data only through August 31</a:t>
            </a:r>
          </a:p>
          <a:p>
            <a:pPr algn="r"/>
            <a:r>
              <a:rPr lang="en-US" sz="1400" dirty="0"/>
              <a:t>Job data from </a:t>
            </a:r>
            <a:r>
              <a:rPr lang="en-US" sz="1400" dirty="0" err="1"/>
              <a:t>burningglass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Data Courtesy of: UCCS Economic Forum Tatiana Bailey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ED84C3D-1414-4B1B-A4ED-B0BD7D772BFC}"/>
              </a:ext>
            </a:extLst>
          </p:cNvPr>
          <p:cNvGraphicFramePr>
            <a:graphicFrameLocks/>
          </p:cNvGraphicFramePr>
          <p:nvPr/>
        </p:nvGraphicFramePr>
        <p:xfrm>
          <a:off x="0" y="639667"/>
          <a:ext cx="8593281" cy="565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554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7" y="407509"/>
            <a:ext cx="3132138" cy="1395428"/>
          </a:xfrm>
        </p:spPr>
        <p:txBody>
          <a:bodyPr/>
          <a:lstStyle/>
          <a:p>
            <a:r>
              <a:rPr lang="en-US" dirty="0" err="1"/>
              <a:t>cyberseek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7547" y="1487469"/>
            <a:ext cx="8055427" cy="1491399"/>
          </a:xfrm>
        </p:spPr>
        <p:txBody>
          <a:bodyPr/>
          <a:lstStyle/>
          <a:p>
            <a:pPr lvl="1"/>
            <a:r>
              <a:rPr lang="en-US" sz="2600" b="1" dirty="0"/>
              <a:t>Total open jobs as of 10/13/2021 – 17,271</a:t>
            </a:r>
          </a:p>
          <a:p>
            <a:pPr lvl="1"/>
            <a:r>
              <a:rPr lang="en-US" sz="2600" b="1" dirty="0"/>
              <a:t>Total employees in Cybersecurity 26,448</a:t>
            </a:r>
          </a:p>
          <a:p>
            <a:pPr lvl="1"/>
            <a:r>
              <a:rPr lang="en-US" sz="2600" b="1" dirty="0"/>
              <a:t>Supply is ranked very low</a:t>
            </a:r>
          </a:p>
          <a:p>
            <a:pPr lvl="1"/>
            <a:r>
              <a:rPr lang="en-US" sz="2600" b="1" dirty="0"/>
              <a:t>Certifications</a:t>
            </a:r>
          </a:p>
          <a:p>
            <a:pPr lvl="2"/>
            <a:r>
              <a:rPr lang="en-US" sz="2400" b="1" dirty="0"/>
              <a:t>CISSP</a:t>
            </a:r>
          </a:p>
          <a:p>
            <a:pPr lvl="2"/>
            <a:r>
              <a:rPr lang="en-US" sz="2400" b="1" dirty="0"/>
              <a:t>Sec +</a:t>
            </a:r>
          </a:p>
          <a:p>
            <a:pPr lvl="2"/>
            <a:r>
              <a:rPr lang="en-US" sz="2400" b="1" dirty="0"/>
              <a:t>GIAC</a:t>
            </a:r>
          </a:p>
          <a:p>
            <a:pPr lvl="2"/>
            <a:r>
              <a:rPr lang="en-US" sz="2400" b="1" dirty="0"/>
              <a:t>CISP</a:t>
            </a:r>
          </a:p>
          <a:p>
            <a:pPr lvl="2"/>
            <a:r>
              <a:rPr lang="en-US" sz="2400" b="1" dirty="0"/>
              <a:t>CISM</a:t>
            </a:r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  <a:p>
            <a:pPr lvl="1"/>
            <a:endParaRPr lang="en-US" sz="2400" b="1" dirty="0"/>
          </a:p>
          <a:p>
            <a:pPr lvl="2"/>
            <a:endParaRPr lang="en-US" sz="2400" b="1" dirty="0"/>
          </a:p>
          <a:p>
            <a:pPr lvl="2"/>
            <a:endParaRPr lang="en-US" sz="2400" b="1" dirty="0"/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D25B8-697C-48FB-9FC0-BBA3E90B21B3}"/>
              </a:ext>
            </a:extLst>
          </p:cNvPr>
          <p:cNvSpPr txBox="1"/>
          <p:nvPr/>
        </p:nvSpPr>
        <p:spPr>
          <a:xfrm>
            <a:off x="7909508" y="6264733"/>
            <a:ext cx="3993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https://www.cyberseek.org/index.html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419E1-A266-4E91-81B7-5C78AAC24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32" y="2415273"/>
            <a:ext cx="3724795" cy="3924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B1B36-4A1D-4CE4-AA81-B707B49F2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632" y="2978868"/>
            <a:ext cx="4374977" cy="30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4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7" y="407509"/>
            <a:ext cx="3132138" cy="1395428"/>
          </a:xfrm>
        </p:spPr>
        <p:txBody>
          <a:bodyPr/>
          <a:lstStyle/>
          <a:p>
            <a:r>
              <a:rPr lang="en-US" dirty="0"/>
              <a:t> Education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7547" y="1487469"/>
            <a:ext cx="8055427" cy="4394984"/>
          </a:xfrm>
        </p:spPr>
        <p:txBody>
          <a:bodyPr/>
          <a:lstStyle/>
          <a:p>
            <a:pPr lvl="1"/>
            <a:r>
              <a:rPr lang="en-US" sz="2600" b="1" dirty="0"/>
              <a:t>Degrees</a:t>
            </a:r>
          </a:p>
          <a:p>
            <a:pPr lvl="2"/>
            <a:r>
              <a:rPr lang="en-US" sz="2400" b="1" dirty="0"/>
              <a:t>Community College</a:t>
            </a:r>
          </a:p>
          <a:p>
            <a:pPr lvl="2"/>
            <a:r>
              <a:rPr lang="en-US" sz="2400" b="1" dirty="0"/>
              <a:t>University</a:t>
            </a:r>
          </a:p>
          <a:p>
            <a:pPr lvl="1"/>
            <a:r>
              <a:rPr lang="en-US" sz="2600" b="1" dirty="0"/>
              <a:t>Certificates</a:t>
            </a:r>
          </a:p>
          <a:p>
            <a:pPr lvl="2"/>
            <a:r>
              <a:rPr lang="en-US" sz="2400" b="1" dirty="0"/>
              <a:t>EC Council – CEH CISSP</a:t>
            </a:r>
          </a:p>
          <a:p>
            <a:pPr lvl="2"/>
            <a:r>
              <a:rPr lang="en-US" sz="2400" b="1" dirty="0"/>
              <a:t>CompTIA – Sec+, </a:t>
            </a:r>
            <a:r>
              <a:rPr lang="en-US" sz="2400" b="1" dirty="0" err="1"/>
              <a:t>CySA</a:t>
            </a:r>
            <a:r>
              <a:rPr lang="en-US" sz="2400" b="1" dirty="0"/>
              <a:t>, CPT+</a:t>
            </a:r>
          </a:p>
          <a:p>
            <a:pPr lvl="2"/>
            <a:r>
              <a:rPr lang="en-US" sz="2400" b="1" dirty="0"/>
              <a:t>Cisco – CCNA, CCNA – Security</a:t>
            </a:r>
          </a:p>
          <a:p>
            <a:pPr lvl="1"/>
            <a:r>
              <a:rPr lang="en-US" sz="2600" b="1" dirty="0"/>
              <a:t>Hands on </a:t>
            </a:r>
          </a:p>
          <a:p>
            <a:pPr lvl="2"/>
            <a:r>
              <a:rPr lang="en-US" sz="2400" b="1" dirty="0"/>
              <a:t>Cross functional training</a:t>
            </a:r>
          </a:p>
          <a:p>
            <a:pPr lvl="2"/>
            <a:r>
              <a:rPr lang="en-US" sz="2400" b="1" dirty="0"/>
              <a:t>Military experience</a:t>
            </a:r>
          </a:p>
          <a:p>
            <a:pPr lvl="2"/>
            <a:endParaRPr lang="en-US" sz="2400" b="1" dirty="0"/>
          </a:p>
          <a:p>
            <a:pPr lvl="2"/>
            <a:endParaRPr lang="en-US" sz="2400" b="1" dirty="0"/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7" y="407509"/>
            <a:ext cx="3581566" cy="1395428"/>
          </a:xfrm>
        </p:spPr>
        <p:txBody>
          <a:bodyPr/>
          <a:lstStyle/>
          <a:p>
            <a:r>
              <a:rPr lang="en-US" dirty="0"/>
              <a:t> Cybersecurity Job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4983" y="341907"/>
            <a:ext cx="8055427" cy="6370677"/>
          </a:xfrm>
        </p:spPr>
        <p:txBody>
          <a:bodyPr/>
          <a:lstStyle/>
          <a:p>
            <a:pPr lvl="1"/>
            <a:r>
              <a:rPr lang="en-US" sz="2600" b="1" dirty="0"/>
              <a:t>Ranking</a:t>
            </a:r>
          </a:p>
          <a:p>
            <a:pPr lvl="2"/>
            <a:r>
              <a:rPr lang="en-US" sz="2400" b="1" dirty="0"/>
              <a:t>Degree</a:t>
            </a:r>
          </a:p>
          <a:p>
            <a:pPr lvl="2"/>
            <a:r>
              <a:rPr lang="en-US" sz="2400" b="1" dirty="0"/>
              <a:t>Certificate</a:t>
            </a:r>
          </a:p>
          <a:p>
            <a:pPr lvl="2"/>
            <a:r>
              <a:rPr lang="en-US" sz="2400" b="1" dirty="0"/>
              <a:t>Hands on</a:t>
            </a:r>
          </a:p>
          <a:p>
            <a:pPr lvl="2"/>
            <a:r>
              <a:rPr lang="en-US" sz="2400" b="1" dirty="0"/>
              <a:t>Clearance</a:t>
            </a:r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9266D-B110-4593-A767-5DCC1547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151" y="3272807"/>
            <a:ext cx="5343564" cy="3243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752BF4-F622-43EB-9394-4B52005A0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530" y="270863"/>
            <a:ext cx="4429807" cy="289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7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407509"/>
            <a:ext cx="4236863" cy="1395428"/>
          </a:xfrm>
        </p:spPr>
        <p:txBody>
          <a:bodyPr/>
          <a:lstStyle/>
          <a:p>
            <a:r>
              <a:rPr lang="en-US" dirty="0"/>
              <a:t> Monthly CU wide Cybersecurity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7547" y="895548"/>
            <a:ext cx="8055427" cy="5962452"/>
          </a:xfrm>
        </p:spPr>
        <p:txBody>
          <a:bodyPr/>
          <a:lstStyle/>
          <a:p>
            <a:pPr lvl="1"/>
            <a:r>
              <a:rPr lang="en-US" sz="2600" b="1" dirty="0"/>
              <a:t>Last Friday of the Month</a:t>
            </a:r>
          </a:p>
          <a:p>
            <a:pPr lvl="1"/>
            <a:r>
              <a:rPr lang="en-US" sz="2600" b="1" dirty="0"/>
              <a:t>CU Boulder</a:t>
            </a:r>
          </a:p>
          <a:p>
            <a:pPr lvl="2"/>
            <a:r>
              <a:rPr lang="en-US" sz="2200" b="1" dirty="0"/>
              <a:t>Mike Traxler - NSI</a:t>
            </a:r>
          </a:p>
          <a:p>
            <a:pPr lvl="2"/>
            <a:r>
              <a:rPr lang="en-US" sz="2200" b="1" dirty="0"/>
              <a:t>Dr. Bruce Montgomery – TCP</a:t>
            </a:r>
          </a:p>
          <a:p>
            <a:pPr lvl="2"/>
            <a:r>
              <a:rPr lang="en-US" sz="2200" b="1" dirty="0"/>
              <a:t>Dr. Jim Curry – Applied Mathematics/TCP</a:t>
            </a:r>
          </a:p>
          <a:p>
            <a:pPr lvl="2"/>
            <a:r>
              <a:rPr lang="en-US" sz="2200" b="1" dirty="0"/>
              <a:t>Dr. Ryan Edgington – TCP</a:t>
            </a:r>
          </a:p>
          <a:p>
            <a:pPr lvl="1"/>
            <a:r>
              <a:rPr lang="en-US" sz="2400" b="1" dirty="0"/>
              <a:t>CU Denver</a:t>
            </a:r>
          </a:p>
          <a:p>
            <a:pPr lvl="2"/>
            <a:r>
              <a:rPr lang="en-US" sz="2200" b="1" dirty="0"/>
              <a:t>Dr. Haadi Jafarian – Engineering</a:t>
            </a:r>
          </a:p>
          <a:p>
            <a:pPr lvl="2"/>
            <a:r>
              <a:rPr lang="en-US" sz="2200" b="1" dirty="0"/>
              <a:t>Joe Murdock – Business</a:t>
            </a:r>
          </a:p>
          <a:p>
            <a:pPr lvl="1"/>
            <a:r>
              <a:rPr lang="en-US" sz="2400" b="1" dirty="0"/>
              <a:t>UCCS</a:t>
            </a:r>
          </a:p>
          <a:p>
            <a:pPr lvl="2"/>
            <a:r>
              <a:rPr lang="en-US" sz="2200" b="1" dirty="0"/>
              <a:t>Dr. </a:t>
            </a:r>
            <a:r>
              <a:rPr lang="en-US" sz="2200" b="1" dirty="0" err="1"/>
              <a:t>Gurivender</a:t>
            </a:r>
            <a:r>
              <a:rPr lang="en-US" sz="2200" b="1" dirty="0"/>
              <a:t> Tejay – Business</a:t>
            </a:r>
          </a:p>
          <a:p>
            <a:pPr lvl="2"/>
            <a:r>
              <a:rPr lang="en-US" sz="2200" b="1" dirty="0"/>
              <a:t>Dr. Shouhuai Xu – Endowed </a:t>
            </a:r>
            <a:r>
              <a:rPr lang="en-US" sz="2200" b="1" dirty="0" err="1"/>
              <a:t>Gallogly</a:t>
            </a:r>
            <a:r>
              <a:rPr lang="en-US" sz="2200" b="1" dirty="0"/>
              <a:t> Cybersecurity Chair</a:t>
            </a:r>
          </a:p>
          <a:p>
            <a:pPr lvl="2"/>
            <a:r>
              <a:rPr lang="en-US" sz="2200" b="1" dirty="0"/>
              <a:t>Mr. Dan Olson – School of Public Affairs</a:t>
            </a:r>
          </a:p>
          <a:p>
            <a:pPr lvl="2"/>
            <a:r>
              <a:rPr lang="en-US" sz="2200" b="1" dirty="0"/>
              <a:t>Dr. Jugal Kalita - Engineering</a:t>
            </a:r>
          </a:p>
          <a:p>
            <a:pPr lvl="2"/>
            <a:endParaRPr lang="en-US" sz="2400" b="1" dirty="0"/>
          </a:p>
          <a:p>
            <a:pPr lvl="2"/>
            <a:endParaRPr lang="en-US" sz="2400" b="1" dirty="0"/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17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7" y="407509"/>
            <a:ext cx="3132138" cy="1395428"/>
          </a:xfrm>
        </p:spPr>
        <p:txBody>
          <a:bodyPr/>
          <a:lstStyle/>
          <a:p>
            <a:r>
              <a:rPr lang="en-US" dirty="0"/>
              <a:t> UCCS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4983" y="1357464"/>
            <a:ext cx="8055427" cy="5355128"/>
          </a:xfrm>
        </p:spPr>
        <p:txBody>
          <a:bodyPr/>
          <a:lstStyle/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Engineering and Applied Science – </a:t>
            </a:r>
            <a:r>
              <a:rPr lang="en-US" sz="2800" b="1" dirty="0"/>
              <a:t>BACS</a:t>
            </a:r>
            <a:r>
              <a:rPr lang="en-US" sz="2800" dirty="0"/>
              <a:t>, BI, BSCS, MS, MA, ME, and PhD </a:t>
            </a:r>
            <a:r>
              <a:rPr lang="en-US" sz="2800" b="1" dirty="0"/>
              <a:t>(ONLY CU system bachelor’s degrees)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College of Business – BSB, MBA, and DBA Cybersecurity Management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School of Public Affairs – concentration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Letters Arts and Sciences – Interdisciplinary Bachelor’s Degree cybersecurity</a:t>
            </a:r>
          </a:p>
          <a:p>
            <a:pPr marL="1200150" lvl="2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Technical Communications and Interface Design</a:t>
            </a:r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12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220" y="1060527"/>
            <a:ext cx="6126526" cy="63358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cap="none" dirty="0"/>
              <a:t>Events for all in CU system</a:t>
            </a:r>
            <a:endParaRPr lang="en-US" sz="2400" cap="none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A93B00-BE05-3642-90BD-895CC4E0A1EC}"/>
              </a:ext>
            </a:extLst>
          </p:cNvPr>
          <p:cNvCxnSpPr>
            <a:cxnSpLocks/>
          </p:cNvCxnSpPr>
          <p:nvPr/>
        </p:nvCxnSpPr>
        <p:spPr>
          <a:xfrm>
            <a:off x="5679220" y="1744549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0F9E2C8-045A-41E8-BA0B-2DA72236364C}"/>
              </a:ext>
            </a:extLst>
          </p:cNvPr>
          <p:cNvSpPr txBox="1"/>
          <p:nvPr/>
        </p:nvSpPr>
        <p:spPr>
          <a:xfrm>
            <a:off x="5573486" y="1845419"/>
            <a:ext cx="66185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Ethics in Cybersecurity – 5 Nov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Registration in </a:t>
            </a:r>
            <a:r>
              <a:rPr lang="en-US" sz="2000" dirty="0" err="1">
                <a:solidFill>
                  <a:srgbClr val="212529"/>
                </a:solidFill>
              </a:rPr>
              <a:t>cvent</a:t>
            </a:r>
            <a:endParaRPr lang="en-US" sz="2000" dirty="0">
              <a:solidFill>
                <a:srgbClr val="212529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US" sz="2000" b="1" i="0" dirty="0">
                <a:solidFill>
                  <a:srgbClr val="1565C0"/>
                </a:solidFill>
                <a:effectLst/>
                <a:latin typeface="Source Sans Pro" panose="020B0503030403020204" pitchFamily="34" charset="0"/>
                <a:hlinkClick r:id="rId3"/>
              </a:rPr>
              <a:t>Ethics in Cybersecurity Event</a:t>
            </a:r>
            <a:endParaRPr lang="en-US" sz="2000" dirty="0">
              <a:solidFill>
                <a:srgbClr val="212529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CU-Wide Cyber Club Summit – 3 December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WiCyS Student Chapter providing food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USAFA Planetarium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Mandiant </a:t>
            </a:r>
            <a:r>
              <a:rPr lang="en-US" sz="2000" dirty="0" err="1">
                <a:solidFill>
                  <a:srgbClr val="212529"/>
                </a:solidFill>
              </a:rPr>
              <a:t>Fireye</a:t>
            </a:r>
            <a:r>
              <a:rPr lang="en-US" sz="2000" dirty="0">
                <a:solidFill>
                  <a:srgbClr val="212529"/>
                </a:solidFill>
              </a:rPr>
              <a:t> – Solar Winds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Rocky Mountain Cyber Challenge – 5 Dec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Deloitte and AFCEA Sponsoring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All Colorado Universities and Colleges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</a:rPr>
              <a:t>Registration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529"/>
                </a:solidFill>
                <a:hlinkClick r:id="rId4"/>
              </a:rPr>
              <a:t>https://web.cvent.com/event/39d7f8e4-e3f0-46e6-828c-23a4f2911257/summary</a:t>
            </a:r>
            <a:endParaRPr lang="en-US" sz="2000" dirty="0">
              <a:solidFill>
                <a:srgbClr val="212529"/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12529"/>
              </a:solidFill>
            </a:endParaRPr>
          </a:p>
        </p:txBody>
      </p:sp>
      <p:pic>
        <p:nvPicPr>
          <p:cNvPr id="7" name="Picture 6" descr="A picture containing person, person, window, holding&#10;&#10;Description automatically generated">
            <a:extLst>
              <a:ext uri="{FF2B5EF4-FFF2-40B4-BE49-F238E27FC236}">
                <a16:creationId xmlns:a16="http://schemas.microsoft.com/office/drawing/2014/main" id="{5C53E97D-7E30-4372-A6DB-D1803AD4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54" y="1417801"/>
            <a:ext cx="4917266" cy="32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2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D519AC-7392-4C53-9E3F-08F1208B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sz="2700" dirty="0"/>
              <a:t>Open for Questions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0D46117-DBE6-CF4C-ADE8-0A1170C7F5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24DE38-401B-5C47-A75B-81CCDB99B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645" y="6152355"/>
            <a:ext cx="2499237" cy="4798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B45445-D635-784D-B514-6F751C888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803" y="4201011"/>
            <a:ext cx="3424294" cy="4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4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7" y="407509"/>
            <a:ext cx="3132138" cy="1395428"/>
          </a:xfrm>
        </p:spPr>
        <p:txBody>
          <a:bodyPr/>
          <a:lstStyle/>
          <a:p>
            <a:r>
              <a:rPr lang="en-US" dirty="0"/>
              <a:t> Who am 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3157" y="4206240"/>
            <a:ext cx="8055427" cy="2321781"/>
          </a:xfrm>
        </p:spPr>
        <p:txBody>
          <a:bodyPr/>
          <a:lstStyle/>
          <a:p>
            <a:pPr lvl="1"/>
            <a:r>
              <a:rPr lang="en-US" sz="2600" b="1" dirty="0"/>
              <a:t>Russian Linguist</a:t>
            </a:r>
          </a:p>
          <a:p>
            <a:pPr lvl="1"/>
            <a:r>
              <a:rPr lang="en-US" sz="2600" b="1" dirty="0" err="1"/>
              <a:t>HUMINTer</a:t>
            </a:r>
            <a:endParaRPr lang="en-US" sz="2600" b="1" dirty="0"/>
          </a:p>
          <a:p>
            <a:pPr lvl="1"/>
            <a:r>
              <a:rPr lang="en-US" sz="2600" b="1" dirty="0"/>
              <a:t>Planner</a:t>
            </a:r>
          </a:p>
          <a:p>
            <a:pPr lvl="1"/>
            <a:r>
              <a:rPr lang="en-US" sz="2600" b="1" dirty="0"/>
              <a:t>Communicator</a:t>
            </a:r>
          </a:p>
          <a:p>
            <a:pPr lvl="1"/>
            <a:r>
              <a:rPr lang="en-US" sz="2600" b="1" dirty="0"/>
              <a:t>Cybersecurity Director</a:t>
            </a:r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  <a:p>
            <a:pPr lvl="1"/>
            <a:endParaRPr lang="en-US" sz="2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2044003-8EE9-4835-8B60-8DD50EAC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258" y="829075"/>
            <a:ext cx="3132138" cy="46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1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49701"/>
            <a:ext cx="10243624" cy="1395428"/>
          </a:xfrm>
        </p:spPr>
        <p:txBody>
          <a:bodyPr/>
          <a:lstStyle/>
          <a:p>
            <a:r>
              <a:rPr lang="en-US" dirty="0"/>
              <a:t> Cybersecurity is Everyone’s Job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4983" y="1932173"/>
            <a:ext cx="8055427" cy="4780412"/>
          </a:xfrm>
        </p:spPr>
        <p:txBody>
          <a:bodyPr/>
          <a:lstStyle/>
          <a:p>
            <a:r>
              <a:rPr lang="en-US" sz="2400" b="1" dirty="0"/>
              <a:t>Work</a:t>
            </a:r>
          </a:p>
          <a:p>
            <a:r>
              <a:rPr lang="en-US" sz="2400" b="1" dirty="0"/>
              <a:t>School</a:t>
            </a:r>
          </a:p>
          <a:p>
            <a:r>
              <a:rPr lang="en-US" sz="2400" b="1" dirty="0"/>
              <a:t>Phone</a:t>
            </a:r>
          </a:p>
          <a:p>
            <a:r>
              <a:rPr lang="en-US" sz="2400" b="1" dirty="0"/>
              <a:t>Car</a:t>
            </a:r>
          </a:p>
          <a:p>
            <a:r>
              <a:rPr lang="en-US" sz="2400" b="1" dirty="0"/>
              <a:t>Computer</a:t>
            </a:r>
          </a:p>
          <a:p>
            <a:r>
              <a:rPr lang="en-US" sz="2400" b="1" dirty="0"/>
              <a:t>Accounts</a:t>
            </a:r>
          </a:p>
          <a:p>
            <a:r>
              <a:rPr lang="en-US" sz="2400" b="1" dirty="0"/>
              <a:t>Doorbells</a:t>
            </a:r>
          </a:p>
          <a:p>
            <a:r>
              <a:rPr lang="en-US" sz="2400" b="1" dirty="0"/>
              <a:t>Refrigerators</a:t>
            </a:r>
          </a:p>
          <a:p>
            <a:r>
              <a:rPr lang="en-US" sz="2400" b="1" dirty="0"/>
              <a:t>Video communications</a:t>
            </a:r>
          </a:p>
          <a:p>
            <a:r>
              <a:rPr lang="en-US" sz="2400" b="1" dirty="0"/>
              <a:t>Social media</a:t>
            </a:r>
          </a:p>
          <a:p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EAA08-2548-4D1E-AF92-5140CD120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81" y="1676779"/>
            <a:ext cx="2452705" cy="31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7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4" y="510876"/>
            <a:ext cx="3818969" cy="1395428"/>
          </a:xfrm>
        </p:spPr>
        <p:txBody>
          <a:bodyPr/>
          <a:lstStyle/>
          <a:p>
            <a:r>
              <a:rPr lang="en-US" dirty="0"/>
              <a:t>Cybersecurity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25138-61F2-4A13-B399-6CE9140C874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2093" r="16814"/>
          <a:stretch/>
        </p:blipFill>
        <p:spPr bwMode="auto">
          <a:xfrm>
            <a:off x="4759793" y="679909"/>
            <a:ext cx="6425805" cy="591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777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220" y="563824"/>
            <a:ext cx="6155417" cy="111478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cap="none" dirty="0"/>
              <a:t>National Initiative for Cybersecurity Education Framework</a:t>
            </a:r>
            <a:endParaRPr lang="en-US" sz="2400" cap="none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A93B00-BE05-3642-90BD-895CC4E0A1EC}"/>
              </a:ext>
            </a:extLst>
          </p:cNvPr>
          <p:cNvCxnSpPr>
            <a:cxnSpLocks/>
          </p:cNvCxnSpPr>
          <p:nvPr/>
        </p:nvCxnSpPr>
        <p:spPr>
          <a:xfrm>
            <a:off x="5679220" y="1744549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0F9E2C8-045A-41E8-BA0B-2DA72236364C}"/>
              </a:ext>
            </a:extLst>
          </p:cNvPr>
          <p:cNvSpPr txBox="1"/>
          <p:nvPr/>
        </p:nvSpPr>
        <p:spPr>
          <a:xfrm>
            <a:off x="384465" y="1999253"/>
            <a:ext cx="53870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People, Process, Technology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W</a:t>
            </a:r>
            <a:r>
              <a:rPr lang="en-US" dirty="0">
                <a:effectLst/>
                <a:ea typeface="Calibri" panose="020F0502020204030204" pitchFamily="34" charset="0"/>
              </a:rPr>
              <a:t>orkforce who can provide cybersecurity awareness training, write policies, negotiate contracts or process procurements, design and build secure technologies, administer technologies, and recover and respond to or investigate incidents</a:t>
            </a:r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dirty="0"/>
              <a:t>IT sector - </a:t>
            </a:r>
            <a:r>
              <a:rPr lang="en-US" dirty="0">
                <a:effectLst/>
                <a:ea typeface="Calibri" panose="020F0502020204030204" pitchFamily="34" charset="0"/>
              </a:rPr>
              <a:t>“service provider” for cybersecurity products and services </a:t>
            </a:r>
          </a:p>
          <a:p>
            <a:pPr marL="1200150" lvl="2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Calibri" panose="020F0502020204030204" pitchFamily="34" charset="0"/>
              </a:rPr>
              <a:t>S</a:t>
            </a:r>
            <a:r>
              <a:rPr lang="en-US" dirty="0">
                <a:effectLst/>
                <a:ea typeface="Calibri" panose="020F0502020204030204" pitchFamily="34" charset="0"/>
              </a:rPr>
              <a:t>ales, marketing, and business process roles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E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nhance opportunities for curriculum development, resource sharing, and connecting research-to-practice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49A45-8799-4476-9E6B-88DF787E48E3}"/>
              </a:ext>
            </a:extLst>
          </p:cNvPr>
          <p:cNvSpPr/>
          <p:nvPr/>
        </p:nvSpPr>
        <p:spPr>
          <a:xfrm>
            <a:off x="1123557" y="383194"/>
            <a:ext cx="3294527" cy="1476043"/>
          </a:xfrm>
          <a:prstGeom prst="rect">
            <a:avLst/>
          </a:prstGeom>
          <a:blipFill>
            <a:blip r:embed="rId3">
              <a:duotone>
                <a:schemeClr val="accent2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accent2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E828643-C42D-4A26-B525-46C9744A2EB0}"/>
              </a:ext>
            </a:extLst>
          </p:cNvPr>
          <p:cNvGraphicFramePr/>
          <p:nvPr/>
        </p:nvGraphicFramePr>
        <p:xfrm>
          <a:off x="5141644" y="2065195"/>
          <a:ext cx="7041152" cy="4694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B95F71-1882-4F6D-A62E-B320BA9FFC67}"/>
              </a:ext>
            </a:extLst>
          </p:cNvPr>
          <p:cNvSpPr txBox="1"/>
          <p:nvPr/>
        </p:nvSpPr>
        <p:spPr>
          <a:xfrm>
            <a:off x="8822923" y="3293630"/>
            <a:ext cx="147829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Business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Public Policy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Social Science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Behavioral Science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Criminal Justice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C05CD-0AAB-4F4A-A86A-FF7B652D58B2}"/>
              </a:ext>
            </a:extLst>
          </p:cNvPr>
          <p:cNvSpPr txBox="1"/>
          <p:nvPr/>
        </p:nvSpPr>
        <p:spPr>
          <a:xfrm>
            <a:off x="8822923" y="4650223"/>
            <a:ext cx="15776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Information Systems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Computer Science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0825-36D4-43B8-BAD3-41904DDAD47A}"/>
              </a:ext>
            </a:extLst>
          </p:cNvPr>
          <p:cNvSpPr txBox="1"/>
          <p:nvPr/>
        </p:nvSpPr>
        <p:spPr>
          <a:xfrm>
            <a:off x="7632236" y="4650223"/>
            <a:ext cx="787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Law</a:t>
            </a:r>
          </a:p>
          <a:p>
            <a:pPr algn="r"/>
            <a:r>
              <a:rPr lang="en-US" dirty="0"/>
              <a:t>Medicine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9FD2B9-184D-4305-B738-6C701BB387BD}"/>
              </a:ext>
            </a:extLst>
          </p:cNvPr>
          <p:cNvSpPr txBox="1"/>
          <p:nvPr/>
        </p:nvSpPr>
        <p:spPr>
          <a:xfrm>
            <a:off x="7035919" y="3801462"/>
            <a:ext cx="13837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Education</a:t>
            </a:r>
          </a:p>
          <a:p>
            <a:pPr algn="r"/>
            <a:r>
              <a:rPr lang="en-US" dirty="0"/>
              <a:t>Disciplinary PhDs</a:t>
            </a:r>
          </a:p>
        </p:txBody>
      </p:sp>
    </p:spTree>
    <p:extLst>
      <p:ext uri="{BB962C8B-B14F-4D97-AF65-F5344CB8AC3E}">
        <p14:creationId xmlns:p14="http://schemas.microsoft.com/office/powerpoint/2010/main" val="385862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449BBFB-CA06-403B-A774-11459956BDA0}"/>
              </a:ext>
            </a:extLst>
          </p:cNvPr>
          <p:cNvPicPr>
            <a:picLocks noGrp="1"/>
          </p:cNvPicPr>
          <p:nvPr>
            <p:ph type="pic" sz="quarter" idx="41"/>
          </p:nvPr>
        </p:nvPicPr>
        <p:blipFill>
          <a:blip r:embed="rId4"/>
          <a:stretch>
            <a:fillRect/>
          </a:stretch>
        </p:blipFill>
        <p:spPr>
          <a:xfrm>
            <a:off x="238774" y="2826876"/>
            <a:ext cx="1463040" cy="105156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AA788-5F14-43DB-B035-1BC6DA15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4279" y="4234624"/>
            <a:ext cx="1352030" cy="43247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Z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Securely Provision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88" y="4846298"/>
            <a:ext cx="1798211" cy="1746420"/>
          </a:xfrm>
        </p:spPr>
        <p:txBody>
          <a:bodyPr vert="horz" lIns="0" tIns="0" rIns="0" bIns="0" rtlCol="0" anchor="t">
            <a:noAutofit/>
          </a:bodyPr>
          <a:lstStyle/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Risk Management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Software Development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System Architecture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System Development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System requirements Planning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Technology R&amp;D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Test and Evaluation</a:t>
            </a:r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0DDAC36A-574D-4761-9BCF-874D3C265750}"/>
              </a:ext>
            </a:extLst>
          </p:cNvPr>
          <p:cNvPicPr>
            <a:picLocks noGrp="1"/>
          </p:cNvPicPr>
          <p:nvPr>
            <p:ph type="pic" sz="quarter" idx="42"/>
          </p:nvPr>
        </p:nvPicPr>
        <p:blipFill>
          <a:blip r:embed="rId5"/>
          <a:stretch>
            <a:fillRect/>
          </a:stretch>
        </p:blipFill>
        <p:spPr>
          <a:xfrm>
            <a:off x="1942442" y="2826719"/>
            <a:ext cx="1463040" cy="105156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06F98B-6BF9-4D0F-B7E7-561F064602F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02648" y="4234624"/>
            <a:ext cx="1647608" cy="43247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Z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Operate and Maintain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694D25-DE51-4F33-9ED7-7D9F4891DD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858710" y="4846141"/>
            <a:ext cx="1647608" cy="1047488"/>
          </a:xfrm>
        </p:spPr>
        <p:txBody>
          <a:bodyPr vert="horz" lIns="0" tIns="0" rIns="0" bIns="0" rtlCol="0" anchor="t">
            <a:noAutofit/>
          </a:bodyPr>
          <a:lstStyle/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Engineers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Architects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Software Developers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Data Analysts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Program Managers</a:t>
            </a:r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3A7E12C8-81B9-4B69-8557-9B66C1AD1251}"/>
              </a:ext>
            </a:extLst>
          </p:cNvPr>
          <p:cNvPicPr>
            <a:picLocks noGrp="1"/>
          </p:cNvPicPr>
          <p:nvPr>
            <p:ph type="pic" sz="quarter" idx="43"/>
          </p:nvPr>
        </p:nvPicPr>
        <p:blipFill>
          <a:blip r:embed="rId6"/>
          <a:stretch>
            <a:fillRect/>
          </a:stretch>
        </p:blipFill>
        <p:spPr>
          <a:xfrm>
            <a:off x="3646039" y="2824450"/>
            <a:ext cx="1463040" cy="105156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0A8A16-8E92-40C1-913D-8CB3B9C1DD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94297" y="4233427"/>
            <a:ext cx="1566523" cy="43247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Z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Oversee and Govern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804944-6423-4C0F-ABB0-9CF01A05FD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03641" y="4846141"/>
            <a:ext cx="1547833" cy="1373412"/>
          </a:xfrm>
        </p:spPr>
        <p:txBody>
          <a:bodyPr vert="horz" lIns="0" tIns="0" rIns="0" bIns="0" rtlCol="0" anchor="t">
            <a:noAutofit/>
          </a:bodyPr>
          <a:lstStyle/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Auditors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Risk Managers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Policy developers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Workforce Managers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Compliance officers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Contract and Procurement officers </a:t>
            </a:r>
          </a:p>
        </p:txBody>
      </p:sp>
      <p:pic>
        <p:nvPicPr>
          <p:cNvPr id="71" name="Picture Placeholder 70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C698E7AD-8D61-4952-9F38-6E6313EE4B05}"/>
              </a:ext>
            </a:extLst>
          </p:cNvPr>
          <p:cNvPicPr>
            <a:picLocks noGrp="1"/>
          </p:cNvPicPr>
          <p:nvPr>
            <p:ph type="pic" sz="quarter" idx="44"/>
          </p:nvPr>
        </p:nvPicPr>
        <p:blipFill>
          <a:blip r:embed="rId7"/>
          <a:srcRect/>
          <a:stretch>
            <a:fillRect/>
          </a:stretch>
        </p:blipFill>
        <p:spPr>
          <a:xfrm>
            <a:off x="5357885" y="2824450"/>
            <a:ext cx="1463040" cy="105156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F93F76-B979-4659-9F60-ADD378371A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322389" y="4233427"/>
            <a:ext cx="1361508" cy="50112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Z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and Defend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9E7FC2-4098-49F6-8F55-7D42A85A40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213462" y="4846298"/>
            <a:ext cx="1846751" cy="1539888"/>
          </a:xfrm>
        </p:spPr>
        <p:txBody>
          <a:bodyPr vert="horz" lIns="0" tIns="0" rIns="0" bIns="0" rtlCol="0" anchor="t">
            <a:noAutofit/>
          </a:bodyPr>
          <a:lstStyle/>
          <a:p>
            <a:pPr marL="119063" indent="-11906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Tahoma"/>
                <a:cs typeface="Tahoma"/>
              </a:rPr>
              <a:t>Data Administration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Tahoma"/>
                <a:cs typeface="Tahoma"/>
              </a:rPr>
              <a:t>Knowledge Management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Tahoma"/>
                <a:cs typeface="Tahoma"/>
              </a:rPr>
              <a:t>Network Services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Tahoma"/>
                <a:cs typeface="Tahoma"/>
              </a:rPr>
              <a:t>Customer Feedback 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Tahoma"/>
                <a:cs typeface="Tahoma"/>
              </a:rPr>
              <a:t>Technical Support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Tahoma"/>
                <a:cs typeface="Tahoma"/>
              </a:rPr>
              <a:t>System </a:t>
            </a: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Administration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Tahoma"/>
                <a:cs typeface="Tahoma"/>
              </a:rPr>
              <a:t>System Analysis</a:t>
            </a:r>
          </a:p>
        </p:txBody>
      </p:sp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DA70A5B7-C485-42A2-BB9D-2180002A6220}"/>
              </a:ext>
            </a:extLst>
          </p:cNvPr>
          <p:cNvPicPr>
            <a:picLocks noGrp="1"/>
          </p:cNvPicPr>
          <p:nvPr>
            <p:ph type="pic" sz="quarter" idx="45"/>
          </p:nvPr>
        </p:nvPicPr>
        <p:blipFill>
          <a:blip r:embed="rId8"/>
          <a:stretch>
            <a:fillRect/>
          </a:stretch>
        </p:blipFill>
        <p:spPr>
          <a:xfrm>
            <a:off x="10485245" y="2826876"/>
            <a:ext cx="1463040" cy="1051560"/>
          </a:xfrm>
          <a:solidFill>
            <a:schemeClr val="bg1">
              <a:lumMod val="95000"/>
              <a:alpha val="37000"/>
            </a:schemeClr>
          </a:solidFill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2EB40D-8479-42AF-A4AE-92D6BE6908B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390270" y="4219412"/>
            <a:ext cx="1652990" cy="36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Z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Investigate </a:t>
            </a:r>
          </a:p>
        </p:txBody>
      </p:sp>
      <p:cxnSp>
        <p:nvCxnSpPr>
          <p:cNvPr id="24" name="Straight Connector 23" title="Divider Line">
            <a:extLst>
              <a:ext uri="{FF2B5EF4-FFF2-40B4-BE49-F238E27FC236}">
                <a16:creationId xmlns:a16="http://schemas.microsoft.com/office/drawing/2014/main" id="{75979D46-D664-4267-B673-E6B048C084A4}"/>
              </a:ext>
            </a:extLst>
          </p:cNvPr>
          <p:cNvCxnSpPr>
            <a:cxnSpLocks/>
          </p:cNvCxnSpPr>
          <p:nvPr/>
        </p:nvCxnSpPr>
        <p:spPr>
          <a:xfrm>
            <a:off x="10485245" y="4733060"/>
            <a:ext cx="1502718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1578AB-8F47-4648-B827-D4367249B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545742" y="4843919"/>
            <a:ext cx="1372843" cy="954733"/>
          </a:xfrm>
        </p:spPr>
        <p:txBody>
          <a:bodyPr vert="horz" lIns="0" tIns="0" rIns="0" bIns="0" rtlCol="0" anchor="t">
            <a:noAutofit/>
          </a:bodyPr>
          <a:lstStyle/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/>
                <a:cs typeface="Tahoma"/>
              </a:rPr>
              <a:t>Digital Forensics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/>
                <a:cs typeface="Tahoma"/>
              </a:rPr>
              <a:t>Law Enforcement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/>
                <a:cs typeface="Tahoma"/>
              </a:rPr>
              <a:t>Legal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1200" dirty="0">
                <a:ea typeface="Tahoma"/>
                <a:cs typeface="Tahoma"/>
              </a:rPr>
              <a:t>Policy</a:t>
            </a:r>
          </a:p>
          <a:p>
            <a:pPr marL="119063" indent="-119063" algn="l">
              <a:lnSpc>
                <a:spcPct val="100000"/>
              </a:lnSpc>
              <a:spcBef>
                <a:spcPts val="0"/>
              </a:spcBef>
              <a:buChar char="•"/>
            </a:pPr>
            <a:endParaRPr lang="en-US" sz="1200" dirty="0">
              <a:ea typeface="Tahoma"/>
              <a:cs typeface="Tahom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2B537-CD19-4F43-AAFB-BC032DD99091}"/>
              </a:ext>
            </a:extLst>
          </p:cNvPr>
          <p:cNvSpPr txBox="1"/>
          <p:nvPr/>
        </p:nvSpPr>
        <p:spPr>
          <a:xfrm>
            <a:off x="347410" y="1286343"/>
            <a:ext cx="11446933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NICE facilitates change and innovation and brings leadership and vision to increase the number of skilled cybersecurity professionals helping to keep our nation secure and economically competitive.</a:t>
            </a:r>
          </a:p>
        </p:txBody>
      </p:sp>
      <p:pic>
        <p:nvPicPr>
          <p:cNvPr id="31" name="Picture Placeholder 62">
            <a:extLst>
              <a:ext uri="{FF2B5EF4-FFF2-40B4-BE49-F238E27FC236}">
                <a16:creationId xmlns:a16="http://schemas.microsoft.com/office/drawing/2014/main" id="{4A30319A-DCA2-4500-8A41-89050C2C5AE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061553" y="2826719"/>
            <a:ext cx="1463040" cy="105156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95250" cap="sq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</p:pic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29464B7-2C9B-4F6D-9C9B-CCFADF474DF1}"/>
              </a:ext>
            </a:extLst>
          </p:cNvPr>
          <p:cNvSpPr txBox="1">
            <a:spLocks/>
          </p:cNvSpPr>
          <p:nvPr/>
        </p:nvSpPr>
        <p:spPr>
          <a:xfrm>
            <a:off x="6997808" y="4232450"/>
            <a:ext cx="159053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Analyze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33" name="Straight Connector 32" title="Divider Line">
            <a:extLst>
              <a:ext uri="{FF2B5EF4-FFF2-40B4-BE49-F238E27FC236}">
                <a16:creationId xmlns:a16="http://schemas.microsoft.com/office/drawing/2014/main" id="{75B91F3A-B57D-433B-A390-55DF6E7710B7}"/>
              </a:ext>
            </a:extLst>
          </p:cNvPr>
          <p:cNvCxnSpPr>
            <a:cxnSpLocks/>
          </p:cNvCxnSpPr>
          <p:nvPr/>
        </p:nvCxnSpPr>
        <p:spPr>
          <a:xfrm>
            <a:off x="7114531" y="4733060"/>
            <a:ext cx="144593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42AD31E5-D719-4E4C-9816-1BF052CCC57A}"/>
              </a:ext>
            </a:extLst>
          </p:cNvPr>
          <p:cNvSpPr txBox="1">
            <a:spLocks/>
          </p:cNvSpPr>
          <p:nvPr/>
        </p:nvSpPr>
        <p:spPr>
          <a:xfrm>
            <a:off x="7040528" y="4843919"/>
            <a:ext cx="1590530" cy="13732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200" dirty="0">
                <a:latin typeface="+mn-lt"/>
              </a:rPr>
              <a:t>Data Analyst</a:t>
            </a:r>
          </a:p>
          <a:p>
            <a:r>
              <a:rPr lang="en-US" sz="1200" dirty="0">
                <a:latin typeface="+mn-lt"/>
              </a:rPr>
              <a:t>Incident Response</a:t>
            </a:r>
          </a:p>
          <a:p>
            <a:r>
              <a:rPr lang="en-US" sz="1200" dirty="0">
                <a:latin typeface="+mn-lt"/>
              </a:rPr>
              <a:t>Digital Forensics</a:t>
            </a:r>
          </a:p>
          <a:p>
            <a:r>
              <a:rPr lang="en-US" sz="1200" dirty="0">
                <a:latin typeface="+mn-lt"/>
              </a:rPr>
              <a:t>All source, Language, Exploitation Analysis</a:t>
            </a:r>
          </a:p>
          <a:p>
            <a:r>
              <a:rPr lang="en-US" sz="1200" dirty="0">
                <a:latin typeface="+mn-lt"/>
              </a:rPr>
              <a:t>Targets</a:t>
            </a:r>
          </a:p>
          <a:p>
            <a:r>
              <a:rPr lang="en-US" sz="1200" dirty="0">
                <a:latin typeface="+mn-lt"/>
              </a:rPr>
              <a:t>Threat Analysis</a:t>
            </a:r>
          </a:p>
        </p:txBody>
      </p:sp>
      <p:pic>
        <p:nvPicPr>
          <p:cNvPr id="41" name="Picture Placeholder 62">
            <a:extLst>
              <a:ext uri="{FF2B5EF4-FFF2-40B4-BE49-F238E27FC236}">
                <a16:creationId xmlns:a16="http://schemas.microsoft.com/office/drawing/2014/main" id="{B84B9C9A-E27F-46FF-94CB-F54897C1573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773399" y="2826719"/>
            <a:ext cx="1463040" cy="1051560"/>
          </a:xfrm>
          <a:prstGeom prst="rect">
            <a:avLst/>
          </a:prstGeom>
          <a:solidFill>
            <a:srgbClr val="E8EDED"/>
          </a:solidFill>
          <a:ln w="95250" cap="sq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</p:pic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E6EBAFA-C134-4FB4-AA9B-EBE5A381290B}"/>
              </a:ext>
            </a:extLst>
          </p:cNvPr>
          <p:cNvSpPr txBox="1">
            <a:spLocks/>
          </p:cNvSpPr>
          <p:nvPr/>
        </p:nvSpPr>
        <p:spPr>
          <a:xfrm>
            <a:off x="8708897" y="4222758"/>
            <a:ext cx="1590530" cy="5103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Collect and Operate</a:t>
            </a:r>
          </a:p>
        </p:txBody>
      </p:sp>
      <p:cxnSp>
        <p:nvCxnSpPr>
          <p:cNvPr id="44" name="Straight Connector 43" title="Divider Line">
            <a:extLst>
              <a:ext uri="{FF2B5EF4-FFF2-40B4-BE49-F238E27FC236}">
                <a16:creationId xmlns:a16="http://schemas.microsoft.com/office/drawing/2014/main" id="{0D9DAED8-6713-46D6-B251-37DB304CAB21}"/>
              </a:ext>
            </a:extLst>
          </p:cNvPr>
          <p:cNvCxnSpPr>
            <a:cxnSpLocks/>
          </p:cNvCxnSpPr>
          <p:nvPr/>
        </p:nvCxnSpPr>
        <p:spPr>
          <a:xfrm>
            <a:off x="8798478" y="4733060"/>
            <a:ext cx="144593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71571DA3-EF2C-4F0F-9A18-E3EB1EC7F85C}"/>
              </a:ext>
            </a:extLst>
          </p:cNvPr>
          <p:cNvSpPr txBox="1">
            <a:spLocks/>
          </p:cNvSpPr>
          <p:nvPr/>
        </p:nvSpPr>
        <p:spPr>
          <a:xfrm>
            <a:off x="8727200" y="4846298"/>
            <a:ext cx="1590530" cy="1047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119063" indent="-119063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200" dirty="0">
                <a:latin typeface="+mn-lt"/>
              </a:rPr>
              <a:t>Collection Operations</a:t>
            </a:r>
          </a:p>
          <a:p>
            <a:r>
              <a:rPr lang="en-US" sz="1200" dirty="0">
                <a:latin typeface="+mn-lt"/>
              </a:rPr>
              <a:t>Cyber Operations/ Planning</a:t>
            </a:r>
          </a:p>
          <a:p>
            <a:r>
              <a:rPr lang="en-US" sz="1200" dirty="0">
                <a:latin typeface="+mn-lt"/>
              </a:rPr>
              <a:t>Partner integration planner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F1C98-63C4-4B0F-85BB-52D7E3D784E1}"/>
              </a:ext>
            </a:extLst>
          </p:cNvPr>
          <p:cNvSpPr/>
          <p:nvPr/>
        </p:nvSpPr>
        <p:spPr>
          <a:xfrm>
            <a:off x="11006137" y="3723418"/>
            <a:ext cx="457201" cy="66675"/>
          </a:xfrm>
          <a:prstGeom prst="rect">
            <a:avLst/>
          </a:prstGeom>
          <a:solidFill>
            <a:srgbClr val="979D9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9786B8-E176-4DBD-A813-D87695110416}"/>
              </a:ext>
            </a:extLst>
          </p:cNvPr>
          <p:cNvSpPr/>
          <p:nvPr/>
        </p:nvSpPr>
        <p:spPr>
          <a:xfrm>
            <a:off x="10134423" y="3720916"/>
            <a:ext cx="72246" cy="136537"/>
          </a:xfrm>
          <a:prstGeom prst="rect">
            <a:avLst/>
          </a:prstGeom>
          <a:solidFill>
            <a:srgbClr val="202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5FEB09B-E847-4A22-B441-41C1390E2FD0}"/>
              </a:ext>
            </a:extLst>
          </p:cNvPr>
          <p:cNvSpPr txBox="1">
            <a:spLocks/>
          </p:cNvSpPr>
          <p:nvPr/>
        </p:nvSpPr>
        <p:spPr>
          <a:xfrm>
            <a:off x="347410" y="592661"/>
            <a:ext cx="11340000" cy="562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ZA" sz="3200" b="1" cap="none" dirty="0">
                <a:solidFill>
                  <a:schemeClr val="tx1"/>
                </a:solidFill>
              </a:rPr>
              <a:t>NICE  Cybersecurity Framework </a:t>
            </a:r>
            <a:endParaRPr lang="en-ZA" sz="3200" cap="none" dirty="0">
              <a:solidFill>
                <a:schemeClr val="tx1"/>
              </a:solidFill>
            </a:endParaRPr>
          </a:p>
        </p:txBody>
      </p:sp>
      <p:cxnSp>
        <p:nvCxnSpPr>
          <p:cNvPr id="2" name="Straight Connector 1" title="Divider Line">
            <a:extLst>
              <a:ext uri="{FF2B5EF4-FFF2-40B4-BE49-F238E27FC236}">
                <a16:creationId xmlns:a16="http://schemas.microsoft.com/office/drawing/2014/main" id="{B46083CE-234B-4603-ACDF-5238FA5044CE}"/>
              </a:ext>
            </a:extLst>
          </p:cNvPr>
          <p:cNvCxnSpPr>
            <a:cxnSpLocks/>
          </p:cNvCxnSpPr>
          <p:nvPr/>
        </p:nvCxnSpPr>
        <p:spPr>
          <a:xfrm>
            <a:off x="5347908" y="4733060"/>
            <a:ext cx="144593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 title="Divider Line">
            <a:extLst>
              <a:ext uri="{FF2B5EF4-FFF2-40B4-BE49-F238E27FC236}">
                <a16:creationId xmlns:a16="http://schemas.microsoft.com/office/drawing/2014/main" id="{67010406-87BF-4C32-8552-779014BEE6FC}"/>
              </a:ext>
            </a:extLst>
          </p:cNvPr>
          <p:cNvCxnSpPr>
            <a:cxnSpLocks/>
          </p:cNvCxnSpPr>
          <p:nvPr/>
        </p:nvCxnSpPr>
        <p:spPr>
          <a:xfrm>
            <a:off x="1959546" y="4740094"/>
            <a:ext cx="144593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title="Divider Line">
            <a:extLst>
              <a:ext uri="{FF2B5EF4-FFF2-40B4-BE49-F238E27FC236}">
                <a16:creationId xmlns:a16="http://schemas.microsoft.com/office/drawing/2014/main" id="{360826B5-29C2-4097-926E-2A89439770FC}"/>
              </a:ext>
            </a:extLst>
          </p:cNvPr>
          <p:cNvCxnSpPr>
            <a:cxnSpLocks/>
          </p:cNvCxnSpPr>
          <p:nvPr/>
        </p:nvCxnSpPr>
        <p:spPr>
          <a:xfrm>
            <a:off x="255878" y="4733060"/>
            <a:ext cx="144593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BE80740-E90B-4D20-8693-99E6952B9398}"/>
              </a:ext>
            </a:extLst>
          </p:cNvPr>
          <p:cNvSpPr/>
          <p:nvPr/>
        </p:nvSpPr>
        <p:spPr>
          <a:xfrm>
            <a:off x="10198695" y="3686602"/>
            <a:ext cx="45719" cy="157095"/>
          </a:xfrm>
          <a:prstGeom prst="rect">
            <a:avLst/>
          </a:prstGeom>
          <a:solidFill>
            <a:srgbClr val="E8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 title="Divider Line">
            <a:extLst>
              <a:ext uri="{FF2B5EF4-FFF2-40B4-BE49-F238E27FC236}">
                <a16:creationId xmlns:a16="http://schemas.microsoft.com/office/drawing/2014/main" id="{953B4A0D-3A5C-4974-B023-2EEDEF701B05}"/>
              </a:ext>
            </a:extLst>
          </p:cNvPr>
          <p:cNvCxnSpPr>
            <a:cxnSpLocks/>
          </p:cNvCxnSpPr>
          <p:nvPr/>
        </p:nvCxnSpPr>
        <p:spPr>
          <a:xfrm>
            <a:off x="3663143" y="4743737"/>
            <a:ext cx="144593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 title="Divider Line">
            <a:extLst>
              <a:ext uri="{FF2B5EF4-FFF2-40B4-BE49-F238E27FC236}">
                <a16:creationId xmlns:a16="http://schemas.microsoft.com/office/drawing/2014/main" id="{D73D429E-8C51-465A-960C-03183AE88C50}"/>
              </a:ext>
            </a:extLst>
          </p:cNvPr>
          <p:cNvCxnSpPr>
            <a:cxnSpLocks/>
          </p:cNvCxnSpPr>
          <p:nvPr/>
        </p:nvCxnSpPr>
        <p:spPr>
          <a:xfrm>
            <a:off x="423463" y="1145717"/>
            <a:ext cx="1445936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810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5183C8-9FFF-4CBD-A6E2-278FDBC7582F}"/>
              </a:ext>
            </a:extLst>
          </p:cNvPr>
          <p:cNvSpPr txBox="1"/>
          <p:nvPr/>
        </p:nvSpPr>
        <p:spPr>
          <a:xfrm>
            <a:off x="148044" y="1053746"/>
            <a:ext cx="469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Colorado has 11 CAE institutions - 5 in COS</a:t>
            </a:r>
          </a:p>
          <a:p>
            <a:r>
              <a:rPr lang="en-US" dirty="0">
                <a:solidFill>
                  <a:schemeClr val="bg1"/>
                </a:solidFill>
              </a:rPr>
              <a:t>UCCS, USAFA, CTU, Regis, PPCC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AB27B-91E5-48F8-BA77-3E0FF1BA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5" y="837838"/>
            <a:ext cx="12146070" cy="51823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D361FB-612E-4E48-89FA-391FDBC2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0" y="-685800"/>
            <a:ext cx="12146070" cy="1395428"/>
          </a:xfrm>
        </p:spPr>
        <p:txBody>
          <a:bodyPr/>
          <a:lstStyle/>
          <a:p>
            <a:r>
              <a:rPr lang="en-US" dirty="0"/>
              <a:t> Centers of Academic Excellence in Cybersecurity</a:t>
            </a:r>
          </a:p>
        </p:txBody>
      </p:sp>
    </p:spTree>
    <p:extLst>
      <p:ext uri="{BB962C8B-B14F-4D97-AF65-F5344CB8AC3E}">
        <p14:creationId xmlns:p14="http://schemas.microsoft.com/office/powerpoint/2010/main" val="238957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F9FFA-A465-4350-9769-4CAFC0C30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2" b="6662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950884E-50EE-4BA4-A3A0-9714D97D3006}"/>
              </a:ext>
            </a:extLst>
          </p:cNvPr>
          <p:cNvSpPr/>
          <p:nvPr/>
        </p:nvSpPr>
        <p:spPr>
          <a:xfrm>
            <a:off x="7985760" y="370114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183C8-9FFF-4CBD-A6E2-278FDBC7582F}"/>
              </a:ext>
            </a:extLst>
          </p:cNvPr>
          <p:cNvSpPr txBox="1"/>
          <p:nvPr/>
        </p:nvSpPr>
        <p:spPr>
          <a:xfrm>
            <a:off x="148044" y="1053746"/>
            <a:ext cx="469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Colorado has 11 CAE institutions - 5 in COS</a:t>
            </a:r>
          </a:p>
          <a:p>
            <a:r>
              <a:rPr lang="en-US" dirty="0">
                <a:solidFill>
                  <a:schemeClr val="bg1"/>
                </a:solidFill>
              </a:rPr>
              <a:t>UCCS, USAFA, CTU, Regis, PPCC</a:t>
            </a:r>
          </a:p>
        </p:txBody>
      </p:sp>
    </p:spTree>
    <p:extLst>
      <p:ext uri="{BB962C8B-B14F-4D97-AF65-F5344CB8AC3E}">
        <p14:creationId xmlns:p14="http://schemas.microsoft.com/office/powerpoint/2010/main" val="41515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7" y="407509"/>
            <a:ext cx="3132138" cy="1395428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5CDDE8-F219-EB4D-B91D-AB6B1060AF0B}"/>
              </a:ext>
            </a:extLst>
          </p:cNvPr>
          <p:cNvCxnSpPr>
            <a:cxnSpLocks/>
          </p:cNvCxnSpPr>
          <p:nvPr/>
        </p:nvCxnSpPr>
        <p:spPr>
          <a:xfrm>
            <a:off x="-24056" y="1989278"/>
            <a:ext cx="24490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6135E9-C4FB-E840-BBFA-DFDDB2F71115}"/>
              </a:ext>
            </a:extLst>
          </p:cNvPr>
          <p:cNvSpPr txBox="1"/>
          <p:nvPr/>
        </p:nvSpPr>
        <p:spPr>
          <a:xfrm>
            <a:off x="7560527" y="3315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ecblank">
            <a:extLst>
              <a:ext uri="{FF2B5EF4-FFF2-40B4-BE49-F238E27FC236}">
                <a16:creationId xmlns:a16="http://schemas.microsoft.com/office/drawing/2014/main" id="{00000000-0008-0000-3800-00000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598714"/>
            <a:ext cx="152400" cy="9525"/>
          </a:xfrm>
          <a:prstGeom prst="rect">
            <a:avLst/>
          </a:prstGeom>
          <a:noFill/>
        </p:spPr>
      </p:pic>
      <p:pic>
        <p:nvPicPr>
          <p:cNvPr id="8" name="Picture 7" descr="ecblank">
            <a:extLst>
              <a:ext uri="{FF2B5EF4-FFF2-40B4-BE49-F238E27FC236}">
                <a16:creationId xmlns:a16="http://schemas.microsoft.com/office/drawing/2014/main" id="{00000000-0008-0000-3800-0000E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598714"/>
            <a:ext cx="152400" cy="9525"/>
          </a:xfrm>
          <a:prstGeom prst="rect">
            <a:avLst/>
          </a:prstGeom>
          <a:noFill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05CBFCC-3A1C-4567-9B0D-8A6CD725C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933789"/>
              </p:ext>
            </p:extLst>
          </p:nvPr>
        </p:nvGraphicFramePr>
        <p:xfrm>
          <a:off x="157142" y="2151865"/>
          <a:ext cx="3857419" cy="4436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735">
                  <a:extLst>
                    <a:ext uri="{9D8B030D-6E8A-4147-A177-3AD203B41FA5}">
                      <a16:colId xmlns:a16="http://schemas.microsoft.com/office/drawing/2014/main" val="1746305119"/>
                    </a:ext>
                  </a:extLst>
                </a:gridCol>
                <a:gridCol w="3522684">
                  <a:extLst>
                    <a:ext uri="{9D8B030D-6E8A-4147-A177-3AD203B41FA5}">
                      <a16:colId xmlns:a16="http://schemas.microsoft.com/office/drawing/2014/main" val="2779440027"/>
                    </a:ext>
                  </a:extLst>
                </a:gridCol>
              </a:tblGrid>
              <a:tr h="244965"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Foundational CDE Knowledge Units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561183"/>
                  </a:ext>
                </a:extLst>
              </a:tr>
              <a:tr h="1860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"/>
                        </a:rPr>
                        <a:t>Cybersecurity Foundations (CSF)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/>
                </a:tc>
                <a:extLst>
                  <a:ext uri="{0D108BD9-81ED-4DB2-BD59-A6C34878D82A}">
                    <a16:rowId xmlns:a16="http://schemas.microsoft.com/office/drawing/2014/main" val="3673942780"/>
                  </a:ext>
                </a:extLst>
              </a:tr>
              <a:tr h="1860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"/>
                        </a:rPr>
                        <a:t>Cybersecurity Principles (CSP)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758104712"/>
                  </a:ext>
                </a:extLst>
              </a:tr>
              <a:tr h="1860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"/>
                        </a:rPr>
                        <a:t>IT Systems Components (ISC)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097748153"/>
                  </a:ext>
                </a:extLst>
              </a:tr>
              <a:tr h="19163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375848734"/>
                  </a:ext>
                </a:extLst>
              </a:tr>
              <a:tr h="19163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1247890213"/>
                  </a:ext>
                </a:extLst>
              </a:tr>
              <a:tr h="243459"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Core Technical CDE Knowledge Units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157939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7"/>
                        </a:rPr>
                        <a:t>Basic Cryptography (BCY)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3369246792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8"/>
                        </a:rPr>
                        <a:t>Basic Networking (BNW)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4129374948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9"/>
                        </a:rPr>
                        <a:t>Basic Scripting and Programming (BSP)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100274575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0"/>
                        </a:rPr>
                        <a:t>Network Defense (NDF)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578278122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1"/>
                        </a:rPr>
                        <a:t>Operating Systems Concepts (OSC)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763315993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1748724395"/>
                  </a:ext>
                </a:extLst>
              </a:tr>
              <a:tr h="243459"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Core Non-Technical CDE Knowledge Units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691405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2"/>
                        </a:rPr>
                        <a:t>Cyber Threats (CTH)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3005960882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3"/>
                        </a:rPr>
                        <a:t>Cybersecurity Planning and Management (CPM)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339231863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4"/>
                        </a:rPr>
                        <a:t>Policy, Legal, Ethics, and Compliance (PLE)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2755190313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5"/>
                        </a:rPr>
                        <a:t>Security Program Management (SPM)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778820143"/>
                  </a:ext>
                </a:extLst>
              </a:tr>
              <a:tr h="24345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 dirty="0">
                          <a:effectLst/>
                          <a:hlinkClick r:id="rId16"/>
                        </a:rPr>
                        <a:t>Security Risk Analysis (SRA)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6" marR="5316" marT="5316" marB="0" anchor="b"/>
                </a:tc>
                <a:extLst>
                  <a:ext uri="{0D108BD9-81ED-4DB2-BD59-A6C34878D82A}">
                    <a16:rowId xmlns:a16="http://schemas.microsoft.com/office/drawing/2014/main" val="1086103827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14B57C-47C0-4BB1-AB39-A5D32A951FD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199710"/>
              </p:ext>
            </p:extLst>
          </p:nvPr>
        </p:nvGraphicFramePr>
        <p:xfrm>
          <a:off x="4345666" y="1918266"/>
          <a:ext cx="7145607" cy="4617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5880">
                  <a:extLst>
                    <a:ext uri="{9D8B030D-6E8A-4147-A177-3AD203B41FA5}">
                      <a16:colId xmlns:a16="http://schemas.microsoft.com/office/drawing/2014/main" val="2788527669"/>
                    </a:ext>
                  </a:extLst>
                </a:gridCol>
                <a:gridCol w="2187601">
                  <a:extLst>
                    <a:ext uri="{9D8B030D-6E8A-4147-A177-3AD203B41FA5}">
                      <a16:colId xmlns:a16="http://schemas.microsoft.com/office/drawing/2014/main" val="2145151425"/>
                    </a:ext>
                  </a:extLst>
                </a:gridCol>
                <a:gridCol w="2352126">
                  <a:extLst>
                    <a:ext uri="{9D8B030D-6E8A-4147-A177-3AD203B41FA5}">
                      <a16:colId xmlns:a16="http://schemas.microsoft.com/office/drawing/2014/main" val="31187281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7"/>
                        </a:rPr>
                        <a:t>Advanced Algorithms (AAL)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8"/>
                        </a:rPr>
                        <a:t>Fraud Prevention and Management (FPM)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19"/>
                        </a:rPr>
                        <a:t>Operating Systems Hardening (OSH)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7739598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0"/>
                        </a:rPr>
                        <a:t>Advanced Cryptography (ACR)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 dirty="0">
                          <a:effectLst/>
                          <a:hlinkClick r:id="rId21"/>
                        </a:rPr>
                        <a:t>Hardware Reverse Engineering (HRE)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2"/>
                        </a:rPr>
                        <a:t>Operating Systems Theory (OST)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260513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3"/>
                        </a:rPr>
                        <a:t>Advanced Network Technology and Protocols (ANT)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4"/>
                        </a:rPr>
                        <a:t>Hardware/Firmware Security (HFS)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5"/>
                        </a:rPr>
                        <a:t>Penetration Testing (PTT)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486564377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6"/>
                        </a:rPr>
                        <a:t>Algorithms (ALG)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7"/>
                        </a:rPr>
                        <a:t>Host Forensics (HOF)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8"/>
                        </a:rPr>
                        <a:t>Privacy (PRI)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5651523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29"/>
                        </a:rPr>
                        <a:t>Analog Telecommunications (ATC)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0"/>
                        </a:rPr>
                        <a:t>IA Architectures (IAA)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1"/>
                        </a:rPr>
                        <a:t>QA/Functional Testing (QAT)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52199499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2"/>
                        </a:rPr>
                        <a:t>Basic Cyber Operations (BCO)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3"/>
                        </a:rPr>
                        <a:t>IA Compliance (IAC)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4"/>
                        </a:rPr>
                        <a:t>Radio Frequency Principles (RFP)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1894489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5"/>
                        </a:rPr>
                        <a:t>Cloud Computing (CCO)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6"/>
                        </a:rPr>
                        <a:t>IA Standards (IAS)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7"/>
                        </a:rPr>
                        <a:t>Secure Programming Practices (SPP)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1508392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8"/>
                        </a:rPr>
                        <a:t>Cyber Crime (CCR)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39"/>
                        </a:rPr>
                        <a:t>Independent/Directed Study/Research (IDR)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0"/>
                        </a:rPr>
                        <a:t>Software Assurance (SAS)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2458540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1"/>
                        </a:rPr>
                        <a:t>Cybersecurity Ethics (CSE)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2"/>
                        </a:rPr>
                        <a:t>Industrial Control Systems (ICS)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3"/>
                        </a:rPr>
                        <a:t>Software Reverse Engineering (SRE)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146950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4"/>
                        </a:rPr>
                        <a:t>Data Administration (DBA)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5"/>
                        </a:rPr>
                        <a:t>Introduction to Theory of Computation (ITC)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6"/>
                        </a:rPr>
                        <a:t>Software Security Analysis (SSA)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906790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7"/>
                        </a:rPr>
                        <a:t>Data Structures (DST)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8"/>
                        </a:rPr>
                        <a:t>Intrusion Detection/Prevention Systems (IDS)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49"/>
                        </a:rPr>
                        <a:t>Supply Chain Security (SCS)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5860583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0"/>
                        </a:rPr>
                        <a:t>Database Management Systems (DMS)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1"/>
                        </a:rPr>
                        <a:t>Life-Cycle Security (LCS)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2"/>
                        </a:rPr>
                        <a:t>Systems Certification and Accreditation (SCA)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8612129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3"/>
                        </a:rPr>
                        <a:t>Databases (DAT)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4"/>
                        </a:rPr>
                        <a:t>Low Level Programming (LLP)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5"/>
                        </a:rPr>
                        <a:t>Systems Programming (SPG)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51212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6"/>
                        </a:rPr>
                        <a:t>Device Forensics (DVF)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7"/>
                        </a:rPr>
                        <a:t>Media Forensics (MEF)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8"/>
                        </a:rPr>
                        <a:t>Systems Security Engineering (SSE)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6144011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59"/>
                        </a:rPr>
                        <a:t>Digital Communications (DCO)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0"/>
                        </a:rPr>
                        <a:t>Mobile Technologies (MOT)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1"/>
                        </a:rPr>
                        <a:t>Virtualization Technologies (VTT)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9269336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2"/>
                        </a:rPr>
                        <a:t>Digital Forensics (DFS)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3"/>
                        </a:rPr>
                        <a:t>Network Forensics (NWF)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4"/>
                        </a:rPr>
                        <a:t>Vulnerability Analysis (VLA)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502516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5"/>
                        </a:rPr>
                        <a:t>Embedded Systems (EBS)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6"/>
                        </a:rPr>
                        <a:t>Network Security Administration (NSA)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7"/>
                        </a:rPr>
                        <a:t>Web Application Security (WAS)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980616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8"/>
                        </a:rPr>
                        <a:t>Forensic Accounting (FAC)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69"/>
                        </a:rPr>
                        <a:t>Network Technology and Protocols (NTP)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70"/>
                        </a:rPr>
                        <a:t>Wireless Sensor Networks (WSN)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352625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71"/>
                        </a:rPr>
                        <a:t>Formal Methods (FMD)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>
                          <a:effectLst/>
                          <a:hlinkClick r:id="rId72"/>
                        </a:rPr>
                        <a:t>Operating Systems Administration (OSA)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389470272"/>
                  </a:ext>
                </a:extLst>
              </a:tr>
            </a:tbl>
          </a:graphicData>
        </a:graphic>
      </p:graphicFrame>
      <p:pic>
        <p:nvPicPr>
          <p:cNvPr id="11" name="Picture 10" descr="ecblank">
            <a:extLst>
              <a:ext uri="{FF2B5EF4-FFF2-40B4-BE49-F238E27FC236}">
                <a16:creationId xmlns:a16="http://schemas.microsoft.com/office/drawing/2014/main" id="{00000000-0008-0000-3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598714"/>
            <a:ext cx="152400" cy="9525"/>
          </a:xfrm>
          <a:prstGeom prst="rect">
            <a:avLst/>
          </a:prstGeom>
          <a:noFill/>
        </p:spPr>
      </p:pic>
      <p:pic>
        <p:nvPicPr>
          <p:cNvPr id="12" name="Picture 11" descr="ecblank">
            <a:extLst>
              <a:ext uri="{FF2B5EF4-FFF2-40B4-BE49-F238E27FC236}">
                <a16:creationId xmlns:a16="http://schemas.microsoft.com/office/drawing/2014/main" id="{00000000-0008-0000-38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14" name="Picture 13" descr="ecblank">
            <a:extLst>
              <a:ext uri="{FF2B5EF4-FFF2-40B4-BE49-F238E27FC236}">
                <a16:creationId xmlns:a16="http://schemas.microsoft.com/office/drawing/2014/main" id="{00000000-0008-0000-3800-00000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15" name="Picture 14" descr="ecblank">
            <a:extLst>
              <a:ext uri="{FF2B5EF4-FFF2-40B4-BE49-F238E27FC236}">
                <a16:creationId xmlns:a16="http://schemas.microsoft.com/office/drawing/2014/main" id="{00000000-0008-0000-3800-00000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16" name="Picture 15" descr="ecblank">
            <a:extLst>
              <a:ext uri="{FF2B5EF4-FFF2-40B4-BE49-F238E27FC236}">
                <a16:creationId xmlns:a16="http://schemas.microsoft.com/office/drawing/2014/main" id="{00000000-0008-0000-3800-00000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17" name="Picture 16" descr="ecblank">
            <a:extLst>
              <a:ext uri="{FF2B5EF4-FFF2-40B4-BE49-F238E27FC236}">
                <a16:creationId xmlns:a16="http://schemas.microsoft.com/office/drawing/2014/main" id="{00000000-0008-0000-3800-00000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18" name="Picture 17" descr="ecblank">
            <a:extLst>
              <a:ext uri="{FF2B5EF4-FFF2-40B4-BE49-F238E27FC236}">
                <a16:creationId xmlns:a16="http://schemas.microsoft.com/office/drawing/2014/main" id="{00000000-0008-0000-3800-00000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19" name="Picture 18" descr="ecblank">
            <a:extLst>
              <a:ext uri="{FF2B5EF4-FFF2-40B4-BE49-F238E27FC236}">
                <a16:creationId xmlns:a16="http://schemas.microsoft.com/office/drawing/2014/main" id="{00000000-0008-0000-3800-00000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0" name="Picture 19" descr="ecblank">
            <a:extLst>
              <a:ext uri="{FF2B5EF4-FFF2-40B4-BE49-F238E27FC236}">
                <a16:creationId xmlns:a16="http://schemas.microsoft.com/office/drawing/2014/main" id="{00000000-0008-0000-3800-00000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1" name="Picture 20" descr="ecblank">
            <a:extLst>
              <a:ext uri="{FF2B5EF4-FFF2-40B4-BE49-F238E27FC236}">
                <a16:creationId xmlns:a16="http://schemas.microsoft.com/office/drawing/2014/main" id="{00000000-0008-0000-3800-00000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2" name="Picture 21" descr="ecblank">
            <a:extLst>
              <a:ext uri="{FF2B5EF4-FFF2-40B4-BE49-F238E27FC236}">
                <a16:creationId xmlns:a16="http://schemas.microsoft.com/office/drawing/2014/main" id="{00000000-0008-0000-3800-00000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3" name="Picture 22" descr="ecblank">
            <a:extLst>
              <a:ext uri="{FF2B5EF4-FFF2-40B4-BE49-F238E27FC236}">
                <a16:creationId xmlns:a16="http://schemas.microsoft.com/office/drawing/2014/main" id="{00000000-0008-0000-3800-00000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4" name="Picture 23" descr="ecblank">
            <a:extLst>
              <a:ext uri="{FF2B5EF4-FFF2-40B4-BE49-F238E27FC236}">
                <a16:creationId xmlns:a16="http://schemas.microsoft.com/office/drawing/2014/main" id="{00000000-0008-0000-3800-00000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5" name="Picture 24" descr="ecblank">
            <a:extLst>
              <a:ext uri="{FF2B5EF4-FFF2-40B4-BE49-F238E27FC236}">
                <a16:creationId xmlns:a16="http://schemas.microsoft.com/office/drawing/2014/main" id="{00000000-0008-0000-3800-00001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6" name="Picture 25" descr="ecblank">
            <a:extLst>
              <a:ext uri="{FF2B5EF4-FFF2-40B4-BE49-F238E27FC236}">
                <a16:creationId xmlns:a16="http://schemas.microsoft.com/office/drawing/2014/main" id="{00000000-0008-0000-3800-00001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7" name="Picture 26" descr="ecblank">
            <a:extLst>
              <a:ext uri="{FF2B5EF4-FFF2-40B4-BE49-F238E27FC236}">
                <a16:creationId xmlns:a16="http://schemas.microsoft.com/office/drawing/2014/main" id="{00000000-0008-0000-3800-00001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8" name="Picture 27" descr="ecblank">
            <a:extLst>
              <a:ext uri="{FF2B5EF4-FFF2-40B4-BE49-F238E27FC236}">
                <a16:creationId xmlns:a16="http://schemas.microsoft.com/office/drawing/2014/main" id="{00000000-0008-0000-3800-00001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9" name="Picture 28" descr="ecblank">
            <a:extLst>
              <a:ext uri="{FF2B5EF4-FFF2-40B4-BE49-F238E27FC236}">
                <a16:creationId xmlns:a16="http://schemas.microsoft.com/office/drawing/2014/main" id="{00000000-0008-0000-3800-00001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0" name="Picture 29" descr="ecblank">
            <a:extLst>
              <a:ext uri="{FF2B5EF4-FFF2-40B4-BE49-F238E27FC236}">
                <a16:creationId xmlns:a16="http://schemas.microsoft.com/office/drawing/2014/main" id="{00000000-0008-0000-3800-00001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1" name="Picture 30" descr="ecblank">
            <a:extLst>
              <a:ext uri="{FF2B5EF4-FFF2-40B4-BE49-F238E27FC236}">
                <a16:creationId xmlns:a16="http://schemas.microsoft.com/office/drawing/2014/main" id="{00000000-0008-0000-3800-00001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2" name="Picture 31" descr="ecblank">
            <a:extLst>
              <a:ext uri="{FF2B5EF4-FFF2-40B4-BE49-F238E27FC236}">
                <a16:creationId xmlns:a16="http://schemas.microsoft.com/office/drawing/2014/main" id="{00000000-0008-0000-3800-00001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3" name="Picture 32" descr="ecblank">
            <a:extLst>
              <a:ext uri="{FF2B5EF4-FFF2-40B4-BE49-F238E27FC236}">
                <a16:creationId xmlns:a16="http://schemas.microsoft.com/office/drawing/2014/main" id="{00000000-0008-0000-3800-00001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4" name="Picture 33" descr="ecblank">
            <a:extLst>
              <a:ext uri="{FF2B5EF4-FFF2-40B4-BE49-F238E27FC236}">
                <a16:creationId xmlns:a16="http://schemas.microsoft.com/office/drawing/2014/main" id="{00000000-0008-0000-3800-00001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5" name="Picture 34" descr="ecblank">
            <a:extLst>
              <a:ext uri="{FF2B5EF4-FFF2-40B4-BE49-F238E27FC236}">
                <a16:creationId xmlns:a16="http://schemas.microsoft.com/office/drawing/2014/main" id="{00000000-0008-0000-3800-00001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6" name="Picture 35" descr="ecblank">
            <a:extLst>
              <a:ext uri="{FF2B5EF4-FFF2-40B4-BE49-F238E27FC236}">
                <a16:creationId xmlns:a16="http://schemas.microsoft.com/office/drawing/2014/main" id="{00000000-0008-0000-3800-00001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37" name="Picture 36" descr="ecblank">
            <a:extLst>
              <a:ext uri="{FF2B5EF4-FFF2-40B4-BE49-F238E27FC236}">
                <a16:creationId xmlns:a16="http://schemas.microsoft.com/office/drawing/2014/main" id="{00000000-0008-0000-3800-00001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38" name="Picture 37" descr="ecblank">
            <a:extLst>
              <a:ext uri="{FF2B5EF4-FFF2-40B4-BE49-F238E27FC236}">
                <a16:creationId xmlns:a16="http://schemas.microsoft.com/office/drawing/2014/main" id="{00000000-0008-0000-3800-00001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39" name="Picture 38" descr="ecblank">
            <a:extLst>
              <a:ext uri="{FF2B5EF4-FFF2-40B4-BE49-F238E27FC236}">
                <a16:creationId xmlns:a16="http://schemas.microsoft.com/office/drawing/2014/main" id="{00000000-0008-0000-3800-00001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40" name="Picture 39" descr="ecblank">
            <a:extLst>
              <a:ext uri="{FF2B5EF4-FFF2-40B4-BE49-F238E27FC236}">
                <a16:creationId xmlns:a16="http://schemas.microsoft.com/office/drawing/2014/main" id="{00000000-0008-0000-3800-00001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41" name="Picture 40" descr="ecblank">
            <a:extLst>
              <a:ext uri="{FF2B5EF4-FFF2-40B4-BE49-F238E27FC236}">
                <a16:creationId xmlns:a16="http://schemas.microsoft.com/office/drawing/2014/main" id="{00000000-0008-0000-3800-00002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42" name="Picture 41" descr="ecblank">
            <a:extLst>
              <a:ext uri="{FF2B5EF4-FFF2-40B4-BE49-F238E27FC236}">
                <a16:creationId xmlns:a16="http://schemas.microsoft.com/office/drawing/2014/main" id="{00000000-0008-0000-3800-00002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43" name="Picture 42" descr="ecblank">
            <a:extLst>
              <a:ext uri="{FF2B5EF4-FFF2-40B4-BE49-F238E27FC236}">
                <a16:creationId xmlns:a16="http://schemas.microsoft.com/office/drawing/2014/main" id="{00000000-0008-0000-3800-00002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44" name="Picture 43" descr="ecblank">
            <a:extLst>
              <a:ext uri="{FF2B5EF4-FFF2-40B4-BE49-F238E27FC236}">
                <a16:creationId xmlns:a16="http://schemas.microsoft.com/office/drawing/2014/main" id="{00000000-0008-0000-3800-00002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45" name="Picture 44" descr="ecblank">
            <a:extLst>
              <a:ext uri="{FF2B5EF4-FFF2-40B4-BE49-F238E27FC236}">
                <a16:creationId xmlns:a16="http://schemas.microsoft.com/office/drawing/2014/main" id="{00000000-0008-0000-3800-00002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46" name="Picture 45" descr="ecblank">
            <a:extLst>
              <a:ext uri="{FF2B5EF4-FFF2-40B4-BE49-F238E27FC236}">
                <a16:creationId xmlns:a16="http://schemas.microsoft.com/office/drawing/2014/main" id="{00000000-0008-0000-3800-00002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47" name="Picture 46" descr="ecblank">
            <a:extLst>
              <a:ext uri="{FF2B5EF4-FFF2-40B4-BE49-F238E27FC236}">
                <a16:creationId xmlns:a16="http://schemas.microsoft.com/office/drawing/2014/main" id="{00000000-0008-0000-3800-00002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48" name="Picture 47" descr="ecblank">
            <a:extLst>
              <a:ext uri="{FF2B5EF4-FFF2-40B4-BE49-F238E27FC236}">
                <a16:creationId xmlns:a16="http://schemas.microsoft.com/office/drawing/2014/main" id="{00000000-0008-0000-3800-00002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49" name="Picture 48" descr="ecblank">
            <a:extLst>
              <a:ext uri="{FF2B5EF4-FFF2-40B4-BE49-F238E27FC236}">
                <a16:creationId xmlns:a16="http://schemas.microsoft.com/office/drawing/2014/main" id="{00000000-0008-0000-3800-00002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0" name="Picture 49" descr="ecblank">
            <a:extLst>
              <a:ext uri="{FF2B5EF4-FFF2-40B4-BE49-F238E27FC236}">
                <a16:creationId xmlns:a16="http://schemas.microsoft.com/office/drawing/2014/main" id="{00000000-0008-0000-3800-00002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1" name="Picture 50" descr="ecblank">
            <a:extLst>
              <a:ext uri="{FF2B5EF4-FFF2-40B4-BE49-F238E27FC236}">
                <a16:creationId xmlns:a16="http://schemas.microsoft.com/office/drawing/2014/main" id="{00000000-0008-0000-3800-00002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2" name="Picture 51" descr="ecblank">
            <a:extLst>
              <a:ext uri="{FF2B5EF4-FFF2-40B4-BE49-F238E27FC236}">
                <a16:creationId xmlns:a16="http://schemas.microsoft.com/office/drawing/2014/main" id="{00000000-0008-0000-3800-00002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3" name="Picture 52" descr="ecblank">
            <a:extLst>
              <a:ext uri="{FF2B5EF4-FFF2-40B4-BE49-F238E27FC236}">
                <a16:creationId xmlns:a16="http://schemas.microsoft.com/office/drawing/2014/main" id="{00000000-0008-0000-3800-00002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4" name="Picture 53" descr="ecblank">
            <a:extLst>
              <a:ext uri="{FF2B5EF4-FFF2-40B4-BE49-F238E27FC236}">
                <a16:creationId xmlns:a16="http://schemas.microsoft.com/office/drawing/2014/main" id="{00000000-0008-0000-3800-00002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5" name="Picture 54" descr="ecblank">
            <a:extLst>
              <a:ext uri="{FF2B5EF4-FFF2-40B4-BE49-F238E27FC236}">
                <a16:creationId xmlns:a16="http://schemas.microsoft.com/office/drawing/2014/main" id="{00000000-0008-0000-3800-00002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6" name="Picture 55" descr="ecblank">
            <a:extLst>
              <a:ext uri="{FF2B5EF4-FFF2-40B4-BE49-F238E27FC236}">
                <a16:creationId xmlns:a16="http://schemas.microsoft.com/office/drawing/2014/main" id="{00000000-0008-0000-3800-00002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7" name="Picture 56" descr="ecblank">
            <a:extLst>
              <a:ext uri="{FF2B5EF4-FFF2-40B4-BE49-F238E27FC236}">
                <a16:creationId xmlns:a16="http://schemas.microsoft.com/office/drawing/2014/main" id="{00000000-0008-0000-3800-00003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8" name="Picture 57" descr="ecblank">
            <a:extLst>
              <a:ext uri="{FF2B5EF4-FFF2-40B4-BE49-F238E27FC236}">
                <a16:creationId xmlns:a16="http://schemas.microsoft.com/office/drawing/2014/main" id="{00000000-0008-0000-3800-00003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59" name="Picture 58" descr="ecblank">
            <a:extLst>
              <a:ext uri="{FF2B5EF4-FFF2-40B4-BE49-F238E27FC236}">
                <a16:creationId xmlns:a16="http://schemas.microsoft.com/office/drawing/2014/main" id="{00000000-0008-0000-3800-00003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0" name="Picture 59" descr="ecblank">
            <a:extLst>
              <a:ext uri="{FF2B5EF4-FFF2-40B4-BE49-F238E27FC236}">
                <a16:creationId xmlns:a16="http://schemas.microsoft.com/office/drawing/2014/main" id="{00000000-0008-0000-3800-00003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1" name="Picture 60" descr="ecblank">
            <a:extLst>
              <a:ext uri="{FF2B5EF4-FFF2-40B4-BE49-F238E27FC236}">
                <a16:creationId xmlns:a16="http://schemas.microsoft.com/office/drawing/2014/main" id="{00000000-0008-0000-3800-00003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2" name="Picture 61" descr="ecblank">
            <a:extLst>
              <a:ext uri="{FF2B5EF4-FFF2-40B4-BE49-F238E27FC236}">
                <a16:creationId xmlns:a16="http://schemas.microsoft.com/office/drawing/2014/main" id="{00000000-0008-0000-3800-00003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3" name="Picture 62" descr="ecblank">
            <a:extLst>
              <a:ext uri="{FF2B5EF4-FFF2-40B4-BE49-F238E27FC236}">
                <a16:creationId xmlns:a16="http://schemas.microsoft.com/office/drawing/2014/main" id="{00000000-0008-0000-3800-00003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4" name="Picture 63" descr="ecblank">
            <a:extLst>
              <a:ext uri="{FF2B5EF4-FFF2-40B4-BE49-F238E27FC236}">
                <a16:creationId xmlns:a16="http://schemas.microsoft.com/office/drawing/2014/main" id="{00000000-0008-0000-3800-00003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5" name="Picture 64" descr="ecblank">
            <a:extLst>
              <a:ext uri="{FF2B5EF4-FFF2-40B4-BE49-F238E27FC236}">
                <a16:creationId xmlns:a16="http://schemas.microsoft.com/office/drawing/2014/main" id="{00000000-0008-0000-3800-00003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6" name="Picture 65" descr="ecblank">
            <a:extLst>
              <a:ext uri="{FF2B5EF4-FFF2-40B4-BE49-F238E27FC236}">
                <a16:creationId xmlns:a16="http://schemas.microsoft.com/office/drawing/2014/main" id="{00000000-0008-0000-3800-00003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7" name="Picture 66" descr="ecblank">
            <a:extLst>
              <a:ext uri="{FF2B5EF4-FFF2-40B4-BE49-F238E27FC236}">
                <a16:creationId xmlns:a16="http://schemas.microsoft.com/office/drawing/2014/main" id="{00000000-0008-0000-3800-00003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8" name="Picture 67" descr="ecblank">
            <a:extLst>
              <a:ext uri="{FF2B5EF4-FFF2-40B4-BE49-F238E27FC236}">
                <a16:creationId xmlns:a16="http://schemas.microsoft.com/office/drawing/2014/main" id="{00000000-0008-0000-3800-00003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69" name="Picture 68" descr="ecblank">
            <a:extLst>
              <a:ext uri="{FF2B5EF4-FFF2-40B4-BE49-F238E27FC236}">
                <a16:creationId xmlns:a16="http://schemas.microsoft.com/office/drawing/2014/main" id="{00000000-0008-0000-3800-00003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0" name="Picture 69" descr="ecblank">
            <a:extLst>
              <a:ext uri="{FF2B5EF4-FFF2-40B4-BE49-F238E27FC236}">
                <a16:creationId xmlns:a16="http://schemas.microsoft.com/office/drawing/2014/main" id="{00000000-0008-0000-3800-00003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1" name="Picture 70" descr="ecblank">
            <a:extLst>
              <a:ext uri="{FF2B5EF4-FFF2-40B4-BE49-F238E27FC236}">
                <a16:creationId xmlns:a16="http://schemas.microsoft.com/office/drawing/2014/main" id="{00000000-0008-0000-3800-00003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2" name="Picture 71" descr="ecblank">
            <a:extLst>
              <a:ext uri="{FF2B5EF4-FFF2-40B4-BE49-F238E27FC236}">
                <a16:creationId xmlns:a16="http://schemas.microsoft.com/office/drawing/2014/main" id="{00000000-0008-0000-3800-00003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3" name="Picture 72" descr="ecblank">
            <a:extLst>
              <a:ext uri="{FF2B5EF4-FFF2-40B4-BE49-F238E27FC236}">
                <a16:creationId xmlns:a16="http://schemas.microsoft.com/office/drawing/2014/main" id="{00000000-0008-0000-3800-00004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4" name="Picture 73" descr="ecblank">
            <a:extLst>
              <a:ext uri="{FF2B5EF4-FFF2-40B4-BE49-F238E27FC236}">
                <a16:creationId xmlns:a16="http://schemas.microsoft.com/office/drawing/2014/main" id="{00000000-0008-0000-3800-00004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5" name="Picture 74" descr="ecblank">
            <a:extLst>
              <a:ext uri="{FF2B5EF4-FFF2-40B4-BE49-F238E27FC236}">
                <a16:creationId xmlns:a16="http://schemas.microsoft.com/office/drawing/2014/main" id="{00000000-0008-0000-3800-00004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6" name="Picture 75" descr="ecblank">
            <a:extLst>
              <a:ext uri="{FF2B5EF4-FFF2-40B4-BE49-F238E27FC236}">
                <a16:creationId xmlns:a16="http://schemas.microsoft.com/office/drawing/2014/main" id="{00000000-0008-0000-3800-00004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7" name="Picture 76" descr="ecblank">
            <a:extLst>
              <a:ext uri="{FF2B5EF4-FFF2-40B4-BE49-F238E27FC236}">
                <a16:creationId xmlns:a16="http://schemas.microsoft.com/office/drawing/2014/main" id="{00000000-0008-0000-3800-00004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8" name="Picture 77" descr="ecblank">
            <a:extLst>
              <a:ext uri="{FF2B5EF4-FFF2-40B4-BE49-F238E27FC236}">
                <a16:creationId xmlns:a16="http://schemas.microsoft.com/office/drawing/2014/main" id="{00000000-0008-0000-3800-00004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79" name="Picture 78" descr="ecblank">
            <a:extLst>
              <a:ext uri="{FF2B5EF4-FFF2-40B4-BE49-F238E27FC236}">
                <a16:creationId xmlns:a16="http://schemas.microsoft.com/office/drawing/2014/main" id="{00000000-0008-0000-3800-00004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0" name="Picture 79" descr="ecblank">
            <a:extLst>
              <a:ext uri="{FF2B5EF4-FFF2-40B4-BE49-F238E27FC236}">
                <a16:creationId xmlns:a16="http://schemas.microsoft.com/office/drawing/2014/main" id="{00000000-0008-0000-3800-00004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1" name="Picture 80" descr="ecblank">
            <a:extLst>
              <a:ext uri="{FF2B5EF4-FFF2-40B4-BE49-F238E27FC236}">
                <a16:creationId xmlns:a16="http://schemas.microsoft.com/office/drawing/2014/main" id="{00000000-0008-0000-3800-00004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2" name="Picture 81" descr="ecblank">
            <a:extLst>
              <a:ext uri="{FF2B5EF4-FFF2-40B4-BE49-F238E27FC236}">
                <a16:creationId xmlns:a16="http://schemas.microsoft.com/office/drawing/2014/main" id="{00000000-0008-0000-3800-00004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3" name="Picture 82" descr="ecblank">
            <a:extLst>
              <a:ext uri="{FF2B5EF4-FFF2-40B4-BE49-F238E27FC236}">
                <a16:creationId xmlns:a16="http://schemas.microsoft.com/office/drawing/2014/main" id="{00000000-0008-0000-3800-00004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4" name="Picture 83" descr="ecblank">
            <a:extLst>
              <a:ext uri="{FF2B5EF4-FFF2-40B4-BE49-F238E27FC236}">
                <a16:creationId xmlns:a16="http://schemas.microsoft.com/office/drawing/2014/main" id="{00000000-0008-0000-3800-00004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5" name="Picture 84" descr="ecblank">
            <a:extLst>
              <a:ext uri="{FF2B5EF4-FFF2-40B4-BE49-F238E27FC236}">
                <a16:creationId xmlns:a16="http://schemas.microsoft.com/office/drawing/2014/main" id="{00000000-0008-0000-3800-00004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6" name="Picture 85" descr="ecblank">
            <a:extLst>
              <a:ext uri="{FF2B5EF4-FFF2-40B4-BE49-F238E27FC236}">
                <a16:creationId xmlns:a16="http://schemas.microsoft.com/office/drawing/2014/main" id="{00000000-0008-0000-3800-00004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7" name="Picture 86" descr="ecblank">
            <a:extLst>
              <a:ext uri="{FF2B5EF4-FFF2-40B4-BE49-F238E27FC236}">
                <a16:creationId xmlns:a16="http://schemas.microsoft.com/office/drawing/2014/main" id="{00000000-0008-0000-3800-00004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8" name="Picture 87" descr="ecblank">
            <a:extLst>
              <a:ext uri="{FF2B5EF4-FFF2-40B4-BE49-F238E27FC236}">
                <a16:creationId xmlns:a16="http://schemas.microsoft.com/office/drawing/2014/main" id="{00000000-0008-0000-3800-00004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89" name="Picture 88" descr="ecblank">
            <a:extLst>
              <a:ext uri="{FF2B5EF4-FFF2-40B4-BE49-F238E27FC236}">
                <a16:creationId xmlns:a16="http://schemas.microsoft.com/office/drawing/2014/main" id="{00000000-0008-0000-3800-00005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0" name="Picture 89" descr="ecblank">
            <a:extLst>
              <a:ext uri="{FF2B5EF4-FFF2-40B4-BE49-F238E27FC236}">
                <a16:creationId xmlns:a16="http://schemas.microsoft.com/office/drawing/2014/main" id="{00000000-0008-0000-3800-00005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1" name="Picture 90" descr="ecblank">
            <a:extLst>
              <a:ext uri="{FF2B5EF4-FFF2-40B4-BE49-F238E27FC236}">
                <a16:creationId xmlns:a16="http://schemas.microsoft.com/office/drawing/2014/main" id="{00000000-0008-0000-3800-00005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2" name="Picture 91" descr="ecblank">
            <a:extLst>
              <a:ext uri="{FF2B5EF4-FFF2-40B4-BE49-F238E27FC236}">
                <a16:creationId xmlns:a16="http://schemas.microsoft.com/office/drawing/2014/main" id="{00000000-0008-0000-3800-00005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3" name="Picture 92" descr="ecblank">
            <a:extLst>
              <a:ext uri="{FF2B5EF4-FFF2-40B4-BE49-F238E27FC236}">
                <a16:creationId xmlns:a16="http://schemas.microsoft.com/office/drawing/2014/main" id="{00000000-0008-0000-3800-00005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4" name="Picture 93" descr="ecblank">
            <a:extLst>
              <a:ext uri="{FF2B5EF4-FFF2-40B4-BE49-F238E27FC236}">
                <a16:creationId xmlns:a16="http://schemas.microsoft.com/office/drawing/2014/main" id="{00000000-0008-0000-3800-00005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5" name="Picture 94" descr="ecblank">
            <a:extLst>
              <a:ext uri="{FF2B5EF4-FFF2-40B4-BE49-F238E27FC236}">
                <a16:creationId xmlns:a16="http://schemas.microsoft.com/office/drawing/2014/main" id="{00000000-0008-0000-3800-00005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6" name="Picture 95" descr="ecblank">
            <a:extLst>
              <a:ext uri="{FF2B5EF4-FFF2-40B4-BE49-F238E27FC236}">
                <a16:creationId xmlns:a16="http://schemas.microsoft.com/office/drawing/2014/main" id="{00000000-0008-0000-3800-00005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7" name="Picture 96" descr="ecblank">
            <a:extLst>
              <a:ext uri="{FF2B5EF4-FFF2-40B4-BE49-F238E27FC236}">
                <a16:creationId xmlns:a16="http://schemas.microsoft.com/office/drawing/2014/main" id="{00000000-0008-0000-3800-00005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8" name="Picture 97" descr="ecblank">
            <a:extLst>
              <a:ext uri="{FF2B5EF4-FFF2-40B4-BE49-F238E27FC236}">
                <a16:creationId xmlns:a16="http://schemas.microsoft.com/office/drawing/2014/main" id="{00000000-0008-0000-3800-00005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99" name="Picture 98" descr="ecblank">
            <a:extLst>
              <a:ext uri="{FF2B5EF4-FFF2-40B4-BE49-F238E27FC236}">
                <a16:creationId xmlns:a16="http://schemas.microsoft.com/office/drawing/2014/main" id="{00000000-0008-0000-3800-00005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0" name="Picture 99" descr="ecblank">
            <a:extLst>
              <a:ext uri="{FF2B5EF4-FFF2-40B4-BE49-F238E27FC236}">
                <a16:creationId xmlns:a16="http://schemas.microsoft.com/office/drawing/2014/main" id="{00000000-0008-0000-3800-00005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1" name="Picture 100" descr="ecblank">
            <a:extLst>
              <a:ext uri="{FF2B5EF4-FFF2-40B4-BE49-F238E27FC236}">
                <a16:creationId xmlns:a16="http://schemas.microsoft.com/office/drawing/2014/main" id="{00000000-0008-0000-3800-00005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2" name="Picture 101" descr="ecblank">
            <a:extLst>
              <a:ext uri="{FF2B5EF4-FFF2-40B4-BE49-F238E27FC236}">
                <a16:creationId xmlns:a16="http://schemas.microsoft.com/office/drawing/2014/main" id="{00000000-0008-0000-3800-00005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3" name="Picture 102" descr="ecblank">
            <a:extLst>
              <a:ext uri="{FF2B5EF4-FFF2-40B4-BE49-F238E27FC236}">
                <a16:creationId xmlns:a16="http://schemas.microsoft.com/office/drawing/2014/main" id="{00000000-0008-0000-3800-00005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4" name="Picture 103" descr="ecblank">
            <a:extLst>
              <a:ext uri="{FF2B5EF4-FFF2-40B4-BE49-F238E27FC236}">
                <a16:creationId xmlns:a16="http://schemas.microsoft.com/office/drawing/2014/main" id="{00000000-0008-0000-3800-00005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5" name="Picture 104" descr="ecblank">
            <a:extLst>
              <a:ext uri="{FF2B5EF4-FFF2-40B4-BE49-F238E27FC236}">
                <a16:creationId xmlns:a16="http://schemas.microsoft.com/office/drawing/2014/main" id="{00000000-0008-0000-3800-00006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6" name="Picture 105" descr="ecblank">
            <a:extLst>
              <a:ext uri="{FF2B5EF4-FFF2-40B4-BE49-F238E27FC236}">
                <a16:creationId xmlns:a16="http://schemas.microsoft.com/office/drawing/2014/main" id="{00000000-0008-0000-3800-00006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7" name="Picture 106" descr="ecblank">
            <a:extLst>
              <a:ext uri="{FF2B5EF4-FFF2-40B4-BE49-F238E27FC236}">
                <a16:creationId xmlns:a16="http://schemas.microsoft.com/office/drawing/2014/main" id="{00000000-0008-0000-3800-00006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8" name="Picture 107" descr="ecblank">
            <a:extLst>
              <a:ext uri="{FF2B5EF4-FFF2-40B4-BE49-F238E27FC236}">
                <a16:creationId xmlns:a16="http://schemas.microsoft.com/office/drawing/2014/main" id="{00000000-0008-0000-3800-00006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09" name="Picture 108" descr="ecblank">
            <a:extLst>
              <a:ext uri="{FF2B5EF4-FFF2-40B4-BE49-F238E27FC236}">
                <a16:creationId xmlns:a16="http://schemas.microsoft.com/office/drawing/2014/main" id="{00000000-0008-0000-3800-00006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0" name="Picture 109" descr="ecblank">
            <a:extLst>
              <a:ext uri="{FF2B5EF4-FFF2-40B4-BE49-F238E27FC236}">
                <a16:creationId xmlns:a16="http://schemas.microsoft.com/office/drawing/2014/main" id="{00000000-0008-0000-3800-00006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1" name="Picture 110" descr="ecblank">
            <a:extLst>
              <a:ext uri="{FF2B5EF4-FFF2-40B4-BE49-F238E27FC236}">
                <a16:creationId xmlns:a16="http://schemas.microsoft.com/office/drawing/2014/main" id="{00000000-0008-0000-3800-00006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2" name="Picture 111" descr="ecblank">
            <a:extLst>
              <a:ext uri="{FF2B5EF4-FFF2-40B4-BE49-F238E27FC236}">
                <a16:creationId xmlns:a16="http://schemas.microsoft.com/office/drawing/2014/main" id="{00000000-0008-0000-3800-00006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3" name="Picture 112" descr="ecblank">
            <a:extLst>
              <a:ext uri="{FF2B5EF4-FFF2-40B4-BE49-F238E27FC236}">
                <a16:creationId xmlns:a16="http://schemas.microsoft.com/office/drawing/2014/main" id="{00000000-0008-0000-3800-00006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4" name="Picture 113" descr="ecblank">
            <a:extLst>
              <a:ext uri="{FF2B5EF4-FFF2-40B4-BE49-F238E27FC236}">
                <a16:creationId xmlns:a16="http://schemas.microsoft.com/office/drawing/2014/main" id="{00000000-0008-0000-3800-00006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5" name="Picture 114" descr="ecblank">
            <a:extLst>
              <a:ext uri="{FF2B5EF4-FFF2-40B4-BE49-F238E27FC236}">
                <a16:creationId xmlns:a16="http://schemas.microsoft.com/office/drawing/2014/main" id="{00000000-0008-0000-3800-00006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6" name="Picture 115" descr="ecblank">
            <a:extLst>
              <a:ext uri="{FF2B5EF4-FFF2-40B4-BE49-F238E27FC236}">
                <a16:creationId xmlns:a16="http://schemas.microsoft.com/office/drawing/2014/main" id="{00000000-0008-0000-3800-00006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7" name="Picture 116" descr="ecblank">
            <a:extLst>
              <a:ext uri="{FF2B5EF4-FFF2-40B4-BE49-F238E27FC236}">
                <a16:creationId xmlns:a16="http://schemas.microsoft.com/office/drawing/2014/main" id="{00000000-0008-0000-3800-00006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8" name="Picture 117" descr="ecblank">
            <a:extLst>
              <a:ext uri="{FF2B5EF4-FFF2-40B4-BE49-F238E27FC236}">
                <a16:creationId xmlns:a16="http://schemas.microsoft.com/office/drawing/2014/main" id="{00000000-0008-0000-3800-00006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19" name="Picture 118" descr="ecblank">
            <a:extLst>
              <a:ext uri="{FF2B5EF4-FFF2-40B4-BE49-F238E27FC236}">
                <a16:creationId xmlns:a16="http://schemas.microsoft.com/office/drawing/2014/main" id="{00000000-0008-0000-3800-00006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0" name="Picture 119" descr="ecblank">
            <a:extLst>
              <a:ext uri="{FF2B5EF4-FFF2-40B4-BE49-F238E27FC236}">
                <a16:creationId xmlns:a16="http://schemas.microsoft.com/office/drawing/2014/main" id="{00000000-0008-0000-3800-00006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1" name="Picture 120" descr="ecblank">
            <a:extLst>
              <a:ext uri="{FF2B5EF4-FFF2-40B4-BE49-F238E27FC236}">
                <a16:creationId xmlns:a16="http://schemas.microsoft.com/office/drawing/2014/main" id="{00000000-0008-0000-3800-00007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2" name="Picture 121" descr="ecblank">
            <a:extLst>
              <a:ext uri="{FF2B5EF4-FFF2-40B4-BE49-F238E27FC236}">
                <a16:creationId xmlns:a16="http://schemas.microsoft.com/office/drawing/2014/main" id="{00000000-0008-0000-3800-00007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3" name="Picture 122" descr="ecblank">
            <a:extLst>
              <a:ext uri="{FF2B5EF4-FFF2-40B4-BE49-F238E27FC236}">
                <a16:creationId xmlns:a16="http://schemas.microsoft.com/office/drawing/2014/main" id="{00000000-0008-0000-3800-00007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4" name="Picture 123" descr="ecblank">
            <a:extLst>
              <a:ext uri="{FF2B5EF4-FFF2-40B4-BE49-F238E27FC236}">
                <a16:creationId xmlns:a16="http://schemas.microsoft.com/office/drawing/2014/main" id="{00000000-0008-0000-3800-00007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5" name="Picture 124" descr="ecblank">
            <a:extLst>
              <a:ext uri="{FF2B5EF4-FFF2-40B4-BE49-F238E27FC236}">
                <a16:creationId xmlns:a16="http://schemas.microsoft.com/office/drawing/2014/main" id="{00000000-0008-0000-3800-00007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6" name="Picture 125" descr="ecblank">
            <a:extLst>
              <a:ext uri="{FF2B5EF4-FFF2-40B4-BE49-F238E27FC236}">
                <a16:creationId xmlns:a16="http://schemas.microsoft.com/office/drawing/2014/main" id="{00000000-0008-0000-3800-00007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7" name="Picture 126" descr="ecblank">
            <a:extLst>
              <a:ext uri="{FF2B5EF4-FFF2-40B4-BE49-F238E27FC236}">
                <a16:creationId xmlns:a16="http://schemas.microsoft.com/office/drawing/2014/main" id="{00000000-0008-0000-3800-00007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8" name="Picture 127" descr="ecblank">
            <a:extLst>
              <a:ext uri="{FF2B5EF4-FFF2-40B4-BE49-F238E27FC236}">
                <a16:creationId xmlns:a16="http://schemas.microsoft.com/office/drawing/2014/main" id="{00000000-0008-0000-3800-00007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29" name="Picture 128" descr="ecblank">
            <a:extLst>
              <a:ext uri="{FF2B5EF4-FFF2-40B4-BE49-F238E27FC236}">
                <a16:creationId xmlns:a16="http://schemas.microsoft.com/office/drawing/2014/main" id="{00000000-0008-0000-3800-00007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0" name="Picture 129" descr="ecblank">
            <a:extLst>
              <a:ext uri="{FF2B5EF4-FFF2-40B4-BE49-F238E27FC236}">
                <a16:creationId xmlns:a16="http://schemas.microsoft.com/office/drawing/2014/main" id="{00000000-0008-0000-3800-00007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1" name="Picture 130" descr="ecblank">
            <a:extLst>
              <a:ext uri="{FF2B5EF4-FFF2-40B4-BE49-F238E27FC236}">
                <a16:creationId xmlns:a16="http://schemas.microsoft.com/office/drawing/2014/main" id="{00000000-0008-0000-3800-00007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2" name="Picture 131" descr="ecblank">
            <a:extLst>
              <a:ext uri="{FF2B5EF4-FFF2-40B4-BE49-F238E27FC236}">
                <a16:creationId xmlns:a16="http://schemas.microsoft.com/office/drawing/2014/main" id="{00000000-0008-0000-3800-00007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3" name="Picture 132" descr="ecblank">
            <a:extLst>
              <a:ext uri="{FF2B5EF4-FFF2-40B4-BE49-F238E27FC236}">
                <a16:creationId xmlns:a16="http://schemas.microsoft.com/office/drawing/2014/main" id="{00000000-0008-0000-3800-00007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4" name="Picture 133" descr="ecblank">
            <a:extLst>
              <a:ext uri="{FF2B5EF4-FFF2-40B4-BE49-F238E27FC236}">
                <a16:creationId xmlns:a16="http://schemas.microsoft.com/office/drawing/2014/main" id="{00000000-0008-0000-3800-00007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5" name="Picture 134" descr="ecblank">
            <a:extLst>
              <a:ext uri="{FF2B5EF4-FFF2-40B4-BE49-F238E27FC236}">
                <a16:creationId xmlns:a16="http://schemas.microsoft.com/office/drawing/2014/main" id="{00000000-0008-0000-3800-00007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6" name="Picture 135" descr="ecblank">
            <a:extLst>
              <a:ext uri="{FF2B5EF4-FFF2-40B4-BE49-F238E27FC236}">
                <a16:creationId xmlns:a16="http://schemas.microsoft.com/office/drawing/2014/main" id="{00000000-0008-0000-3800-00007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7" name="Picture 136" descr="ecblank">
            <a:extLst>
              <a:ext uri="{FF2B5EF4-FFF2-40B4-BE49-F238E27FC236}">
                <a16:creationId xmlns:a16="http://schemas.microsoft.com/office/drawing/2014/main" id="{00000000-0008-0000-3800-00008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8" name="Picture 137" descr="ecblank">
            <a:extLst>
              <a:ext uri="{FF2B5EF4-FFF2-40B4-BE49-F238E27FC236}">
                <a16:creationId xmlns:a16="http://schemas.microsoft.com/office/drawing/2014/main" id="{00000000-0008-0000-3800-00008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39" name="Picture 138" descr="ecblank">
            <a:extLst>
              <a:ext uri="{FF2B5EF4-FFF2-40B4-BE49-F238E27FC236}">
                <a16:creationId xmlns:a16="http://schemas.microsoft.com/office/drawing/2014/main" id="{00000000-0008-0000-3800-00008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0" name="Picture 139" descr="ecblank">
            <a:extLst>
              <a:ext uri="{FF2B5EF4-FFF2-40B4-BE49-F238E27FC236}">
                <a16:creationId xmlns:a16="http://schemas.microsoft.com/office/drawing/2014/main" id="{00000000-0008-0000-3800-00008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1" name="Picture 140" descr="ecblank">
            <a:extLst>
              <a:ext uri="{FF2B5EF4-FFF2-40B4-BE49-F238E27FC236}">
                <a16:creationId xmlns:a16="http://schemas.microsoft.com/office/drawing/2014/main" id="{00000000-0008-0000-3800-00008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2" name="Picture 141" descr="ecblank">
            <a:extLst>
              <a:ext uri="{FF2B5EF4-FFF2-40B4-BE49-F238E27FC236}">
                <a16:creationId xmlns:a16="http://schemas.microsoft.com/office/drawing/2014/main" id="{00000000-0008-0000-3800-00008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3" name="Picture 142" descr="ecblank">
            <a:extLst>
              <a:ext uri="{FF2B5EF4-FFF2-40B4-BE49-F238E27FC236}">
                <a16:creationId xmlns:a16="http://schemas.microsoft.com/office/drawing/2014/main" id="{00000000-0008-0000-3800-00008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4" name="Picture 143" descr="ecblank">
            <a:extLst>
              <a:ext uri="{FF2B5EF4-FFF2-40B4-BE49-F238E27FC236}">
                <a16:creationId xmlns:a16="http://schemas.microsoft.com/office/drawing/2014/main" id="{00000000-0008-0000-3800-00008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5" name="Picture 144" descr="ecblank">
            <a:extLst>
              <a:ext uri="{FF2B5EF4-FFF2-40B4-BE49-F238E27FC236}">
                <a16:creationId xmlns:a16="http://schemas.microsoft.com/office/drawing/2014/main" id="{00000000-0008-0000-3800-00008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6" name="Picture 145" descr="ecblank">
            <a:extLst>
              <a:ext uri="{FF2B5EF4-FFF2-40B4-BE49-F238E27FC236}">
                <a16:creationId xmlns:a16="http://schemas.microsoft.com/office/drawing/2014/main" id="{00000000-0008-0000-3800-00008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7" name="Picture 146" descr="ecblank">
            <a:extLst>
              <a:ext uri="{FF2B5EF4-FFF2-40B4-BE49-F238E27FC236}">
                <a16:creationId xmlns:a16="http://schemas.microsoft.com/office/drawing/2014/main" id="{00000000-0008-0000-3800-00008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8" name="Picture 147" descr="ecblank">
            <a:extLst>
              <a:ext uri="{FF2B5EF4-FFF2-40B4-BE49-F238E27FC236}">
                <a16:creationId xmlns:a16="http://schemas.microsoft.com/office/drawing/2014/main" id="{00000000-0008-0000-3800-00008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49" name="Picture 148" descr="ecblank">
            <a:extLst>
              <a:ext uri="{FF2B5EF4-FFF2-40B4-BE49-F238E27FC236}">
                <a16:creationId xmlns:a16="http://schemas.microsoft.com/office/drawing/2014/main" id="{00000000-0008-0000-3800-00008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0" name="Picture 149" descr="ecblank">
            <a:extLst>
              <a:ext uri="{FF2B5EF4-FFF2-40B4-BE49-F238E27FC236}">
                <a16:creationId xmlns:a16="http://schemas.microsoft.com/office/drawing/2014/main" id="{00000000-0008-0000-3800-00008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1" name="Picture 150" descr="ecblank">
            <a:extLst>
              <a:ext uri="{FF2B5EF4-FFF2-40B4-BE49-F238E27FC236}">
                <a16:creationId xmlns:a16="http://schemas.microsoft.com/office/drawing/2014/main" id="{00000000-0008-0000-3800-00008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2" name="Picture 151" descr="ecblank">
            <a:extLst>
              <a:ext uri="{FF2B5EF4-FFF2-40B4-BE49-F238E27FC236}">
                <a16:creationId xmlns:a16="http://schemas.microsoft.com/office/drawing/2014/main" id="{00000000-0008-0000-3800-00008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3" name="Picture 152" descr="ecblank">
            <a:extLst>
              <a:ext uri="{FF2B5EF4-FFF2-40B4-BE49-F238E27FC236}">
                <a16:creationId xmlns:a16="http://schemas.microsoft.com/office/drawing/2014/main" id="{00000000-0008-0000-3800-00009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4" name="Picture 153" descr="ecblank">
            <a:extLst>
              <a:ext uri="{FF2B5EF4-FFF2-40B4-BE49-F238E27FC236}">
                <a16:creationId xmlns:a16="http://schemas.microsoft.com/office/drawing/2014/main" id="{00000000-0008-0000-3800-00009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5" name="Picture 154" descr="ecblank">
            <a:extLst>
              <a:ext uri="{FF2B5EF4-FFF2-40B4-BE49-F238E27FC236}">
                <a16:creationId xmlns:a16="http://schemas.microsoft.com/office/drawing/2014/main" id="{00000000-0008-0000-3800-00009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6" name="Picture 155" descr="ecblank">
            <a:extLst>
              <a:ext uri="{FF2B5EF4-FFF2-40B4-BE49-F238E27FC236}">
                <a16:creationId xmlns:a16="http://schemas.microsoft.com/office/drawing/2014/main" id="{00000000-0008-0000-3800-00009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7" name="Picture 156" descr="ecblank">
            <a:extLst>
              <a:ext uri="{FF2B5EF4-FFF2-40B4-BE49-F238E27FC236}">
                <a16:creationId xmlns:a16="http://schemas.microsoft.com/office/drawing/2014/main" id="{00000000-0008-0000-3800-00009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8" name="Picture 157" descr="ecblank">
            <a:extLst>
              <a:ext uri="{FF2B5EF4-FFF2-40B4-BE49-F238E27FC236}">
                <a16:creationId xmlns:a16="http://schemas.microsoft.com/office/drawing/2014/main" id="{00000000-0008-0000-3800-00009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59" name="Picture 158" descr="ecblank">
            <a:extLst>
              <a:ext uri="{FF2B5EF4-FFF2-40B4-BE49-F238E27FC236}">
                <a16:creationId xmlns:a16="http://schemas.microsoft.com/office/drawing/2014/main" id="{00000000-0008-0000-3800-00009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0" name="Picture 159" descr="ecblank">
            <a:extLst>
              <a:ext uri="{FF2B5EF4-FFF2-40B4-BE49-F238E27FC236}">
                <a16:creationId xmlns:a16="http://schemas.microsoft.com/office/drawing/2014/main" id="{00000000-0008-0000-3800-00009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1" name="Picture 160" descr="ecblank">
            <a:extLst>
              <a:ext uri="{FF2B5EF4-FFF2-40B4-BE49-F238E27FC236}">
                <a16:creationId xmlns:a16="http://schemas.microsoft.com/office/drawing/2014/main" id="{00000000-0008-0000-3800-00009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2" name="Picture 161" descr="ecblank">
            <a:extLst>
              <a:ext uri="{FF2B5EF4-FFF2-40B4-BE49-F238E27FC236}">
                <a16:creationId xmlns:a16="http://schemas.microsoft.com/office/drawing/2014/main" id="{00000000-0008-0000-3800-00009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3" name="Picture 162" descr="ecblank">
            <a:extLst>
              <a:ext uri="{FF2B5EF4-FFF2-40B4-BE49-F238E27FC236}">
                <a16:creationId xmlns:a16="http://schemas.microsoft.com/office/drawing/2014/main" id="{00000000-0008-0000-3800-00009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4" name="Picture 163" descr="ecblank">
            <a:extLst>
              <a:ext uri="{FF2B5EF4-FFF2-40B4-BE49-F238E27FC236}">
                <a16:creationId xmlns:a16="http://schemas.microsoft.com/office/drawing/2014/main" id="{00000000-0008-0000-3800-00009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5" name="Picture 164" descr="ecblank">
            <a:extLst>
              <a:ext uri="{FF2B5EF4-FFF2-40B4-BE49-F238E27FC236}">
                <a16:creationId xmlns:a16="http://schemas.microsoft.com/office/drawing/2014/main" id="{00000000-0008-0000-3800-00009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6" name="Picture 165" descr="ecblank">
            <a:extLst>
              <a:ext uri="{FF2B5EF4-FFF2-40B4-BE49-F238E27FC236}">
                <a16:creationId xmlns:a16="http://schemas.microsoft.com/office/drawing/2014/main" id="{00000000-0008-0000-3800-00009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7" name="Picture 166" descr="ecblank">
            <a:extLst>
              <a:ext uri="{FF2B5EF4-FFF2-40B4-BE49-F238E27FC236}">
                <a16:creationId xmlns:a16="http://schemas.microsoft.com/office/drawing/2014/main" id="{00000000-0008-0000-3800-00009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8" name="Picture 167" descr="ecblank">
            <a:extLst>
              <a:ext uri="{FF2B5EF4-FFF2-40B4-BE49-F238E27FC236}">
                <a16:creationId xmlns:a16="http://schemas.microsoft.com/office/drawing/2014/main" id="{00000000-0008-0000-3800-00009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69" name="Picture 168" descr="ecblank">
            <a:extLst>
              <a:ext uri="{FF2B5EF4-FFF2-40B4-BE49-F238E27FC236}">
                <a16:creationId xmlns:a16="http://schemas.microsoft.com/office/drawing/2014/main" id="{00000000-0008-0000-3800-0000A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0" name="Picture 169" descr="ecblank">
            <a:extLst>
              <a:ext uri="{FF2B5EF4-FFF2-40B4-BE49-F238E27FC236}">
                <a16:creationId xmlns:a16="http://schemas.microsoft.com/office/drawing/2014/main" id="{00000000-0008-0000-3800-0000A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1" name="Picture 170" descr="ecblank">
            <a:extLst>
              <a:ext uri="{FF2B5EF4-FFF2-40B4-BE49-F238E27FC236}">
                <a16:creationId xmlns:a16="http://schemas.microsoft.com/office/drawing/2014/main" id="{00000000-0008-0000-3800-0000A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2" name="Picture 171" descr="ecblank">
            <a:extLst>
              <a:ext uri="{FF2B5EF4-FFF2-40B4-BE49-F238E27FC236}">
                <a16:creationId xmlns:a16="http://schemas.microsoft.com/office/drawing/2014/main" id="{00000000-0008-0000-3800-0000A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3" name="Picture 172" descr="ecblank">
            <a:extLst>
              <a:ext uri="{FF2B5EF4-FFF2-40B4-BE49-F238E27FC236}">
                <a16:creationId xmlns:a16="http://schemas.microsoft.com/office/drawing/2014/main" id="{00000000-0008-0000-3800-0000A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4" name="Picture 173" descr="ecblank">
            <a:extLst>
              <a:ext uri="{FF2B5EF4-FFF2-40B4-BE49-F238E27FC236}">
                <a16:creationId xmlns:a16="http://schemas.microsoft.com/office/drawing/2014/main" id="{00000000-0008-0000-3800-0000A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5" name="Picture 174" descr="ecblank">
            <a:extLst>
              <a:ext uri="{FF2B5EF4-FFF2-40B4-BE49-F238E27FC236}">
                <a16:creationId xmlns:a16="http://schemas.microsoft.com/office/drawing/2014/main" id="{00000000-0008-0000-3800-0000A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6" name="Picture 175" descr="ecblank">
            <a:extLst>
              <a:ext uri="{FF2B5EF4-FFF2-40B4-BE49-F238E27FC236}">
                <a16:creationId xmlns:a16="http://schemas.microsoft.com/office/drawing/2014/main" id="{00000000-0008-0000-3800-0000A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7" name="Picture 176" descr="ecblank">
            <a:extLst>
              <a:ext uri="{FF2B5EF4-FFF2-40B4-BE49-F238E27FC236}">
                <a16:creationId xmlns:a16="http://schemas.microsoft.com/office/drawing/2014/main" id="{00000000-0008-0000-3800-0000A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8" name="Picture 177" descr="ecblank">
            <a:extLst>
              <a:ext uri="{FF2B5EF4-FFF2-40B4-BE49-F238E27FC236}">
                <a16:creationId xmlns:a16="http://schemas.microsoft.com/office/drawing/2014/main" id="{00000000-0008-0000-3800-0000A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79" name="Picture 178" descr="ecblank">
            <a:extLst>
              <a:ext uri="{FF2B5EF4-FFF2-40B4-BE49-F238E27FC236}">
                <a16:creationId xmlns:a16="http://schemas.microsoft.com/office/drawing/2014/main" id="{00000000-0008-0000-3800-0000A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0" name="Picture 179" descr="ecblank">
            <a:extLst>
              <a:ext uri="{FF2B5EF4-FFF2-40B4-BE49-F238E27FC236}">
                <a16:creationId xmlns:a16="http://schemas.microsoft.com/office/drawing/2014/main" id="{00000000-0008-0000-3800-0000A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1" name="Picture 180" descr="ecblank">
            <a:extLst>
              <a:ext uri="{FF2B5EF4-FFF2-40B4-BE49-F238E27FC236}">
                <a16:creationId xmlns:a16="http://schemas.microsoft.com/office/drawing/2014/main" id="{00000000-0008-0000-3800-0000A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2" name="Picture 181" descr="ecblank">
            <a:extLst>
              <a:ext uri="{FF2B5EF4-FFF2-40B4-BE49-F238E27FC236}">
                <a16:creationId xmlns:a16="http://schemas.microsoft.com/office/drawing/2014/main" id="{00000000-0008-0000-3800-0000A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3" name="Picture 182" descr="ecblank">
            <a:extLst>
              <a:ext uri="{FF2B5EF4-FFF2-40B4-BE49-F238E27FC236}">
                <a16:creationId xmlns:a16="http://schemas.microsoft.com/office/drawing/2014/main" id="{00000000-0008-0000-3800-0000A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4" name="Picture 183" descr="ecblank">
            <a:extLst>
              <a:ext uri="{FF2B5EF4-FFF2-40B4-BE49-F238E27FC236}">
                <a16:creationId xmlns:a16="http://schemas.microsoft.com/office/drawing/2014/main" id="{00000000-0008-0000-3800-0000A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5" name="Picture 184" descr="ecblank">
            <a:extLst>
              <a:ext uri="{FF2B5EF4-FFF2-40B4-BE49-F238E27FC236}">
                <a16:creationId xmlns:a16="http://schemas.microsoft.com/office/drawing/2014/main" id="{00000000-0008-0000-3800-0000B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6" name="Picture 185" descr="ecblank">
            <a:extLst>
              <a:ext uri="{FF2B5EF4-FFF2-40B4-BE49-F238E27FC236}">
                <a16:creationId xmlns:a16="http://schemas.microsoft.com/office/drawing/2014/main" id="{00000000-0008-0000-3800-0000B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7" name="Picture 186" descr="ecblank">
            <a:extLst>
              <a:ext uri="{FF2B5EF4-FFF2-40B4-BE49-F238E27FC236}">
                <a16:creationId xmlns:a16="http://schemas.microsoft.com/office/drawing/2014/main" id="{00000000-0008-0000-3800-0000B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8" name="Picture 187" descr="ecblank">
            <a:extLst>
              <a:ext uri="{FF2B5EF4-FFF2-40B4-BE49-F238E27FC236}">
                <a16:creationId xmlns:a16="http://schemas.microsoft.com/office/drawing/2014/main" id="{00000000-0008-0000-3800-0000B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89" name="Picture 188" descr="ecblank">
            <a:extLst>
              <a:ext uri="{FF2B5EF4-FFF2-40B4-BE49-F238E27FC236}">
                <a16:creationId xmlns:a16="http://schemas.microsoft.com/office/drawing/2014/main" id="{00000000-0008-0000-3800-0000B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0" name="Picture 189" descr="ecblank">
            <a:extLst>
              <a:ext uri="{FF2B5EF4-FFF2-40B4-BE49-F238E27FC236}">
                <a16:creationId xmlns:a16="http://schemas.microsoft.com/office/drawing/2014/main" id="{00000000-0008-0000-3800-0000B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1" name="Picture 190" descr="ecblank">
            <a:extLst>
              <a:ext uri="{FF2B5EF4-FFF2-40B4-BE49-F238E27FC236}">
                <a16:creationId xmlns:a16="http://schemas.microsoft.com/office/drawing/2014/main" id="{00000000-0008-0000-3800-0000B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2" name="Picture 191" descr="ecblank">
            <a:extLst>
              <a:ext uri="{FF2B5EF4-FFF2-40B4-BE49-F238E27FC236}">
                <a16:creationId xmlns:a16="http://schemas.microsoft.com/office/drawing/2014/main" id="{00000000-0008-0000-3800-0000B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3" name="Picture 192" descr="ecblank">
            <a:extLst>
              <a:ext uri="{FF2B5EF4-FFF2-40B4-BE49-F238E27FC236}">
                <a16:creationId xmlns:a16="http://schemas.microsoft.com/office/drawing/2014/main" id="{00000000-0008-0000-3800-0000B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4" name="Picture 193" descr="ecblank">
            <a:extLst>
              <a:ext uri="{FF2B5EF4-FFF2-40B4-BE49-F238E27FC236}">
                <a16:creationId xmlns:a16="http://schemas.microsoft.com/office/drawing/2014/main" id="{00000000-0008-0000-3800-0000B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5" name="Picture 194" descr="ecblank">
            <a:extLst>
              <a:ext uri="{FF2B5EF4-FFF2-40B4-BE49-F238E27FC236}">
                <a16:creationId xmlns:a16="http://schemas.microsoft.com/office/drawing/2014/main" id="{00000000-0008-0000-3800-0000B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6" name="Picture 195" descr="ecblank">
            <a:extLst>
              <a:ext uri="{FF2B5EF4-FFF2-40B4-BE49-F238E27FC236}">
                <a16:creationId xmlns:a16="http://schemas.microsoft.com/office/drawing/2014/main" id="{00000000-0008-0000-3800-0000B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7" name="Picture 196" descr="ecblank">
            <a:extLst>
              <a:ext uri="{FF2B5EF4-FFF2-40B4-BE49-F238E27FC236}">
                <a16:creationId xmlns:a16="http://schemas.microsoft.com/office/drawing/2014/main" id="{00000000-0008-0000-3800-0000B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8" name="Picture 197" descr="ecblank">
            <a:extLst>
              <a:ext uri="{FF2B5EF4-FFF2-40B4-BE49-F238E27FC236}">
                <a16:creationId xmlns:a16="http://schemas.microsoft.com/office/drawing/2014/main" id="{00000000-0008-0000-3800-0000B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199" name="Picture 198" descr="ecblank">
            <a:extLst>
              <a:ext uri="{FF2B5EF4-FFF2-40B4-BE49-F238E27FC236}">
                <a16:creationId xmlns:a16="http://schemas.microsoft.com/office/drawing/2014/main" id="{00000000-0008-0000-3800-0000B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0" name="Picture 199" descr="ecblank">
            <a:extLst>
              <a:ext uri="{FF2B5EF4-FFF2-40B4-BE49-F238E27FC236}">
                <a16:creationId xmlns:a16="http://schemas.microsoft.com/office/drawing/2014/main" id="{00000000-0008-0000-3800-0000B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1" name="Picture 200" descr="ecblank">
            <a:extLst>
              <a:ext uri="{FF2B5EF4-FFF2-40B4-BE49-F238E27FC236}">
                <a16:creationId xmlns:a16="http://schemas.microsoft.com/office/drawing/2014/main" id="{00000000-0008-0000-3800-0000C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2" name="Picture 201" descr="ecblank">
            <a:extLst>
              <a:ext uri="{FF2B5EF4-FFF2-40B4-BE49-F238E27FC236}">
                <a16:creationId xmlns:a16="http://schemas.microsoft.com/office/drawing/2014/main" id="{00000000-0008-0000-3800-0000C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3" name="Picture 202" descr="ecblank">
            <a:extLst>
              <a:ext uri="{FF2B5EF4-FFF2-40B4-BE49-F238E27FC236}">
                <a16:creationId xmlns:a16="http://schemas.microsoft.com/office/drawing/2014/main" id="{00000000-0008-0000-3800-0000C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4" name="Picture 203" descr="ecblank">
            <a:extLst>
              <a:ext uri="{FF2B5EF4-FFF2-40B4-BE49-F238E27FC236}">
                <a16:creationId xmlns:a16="http://schemas.microsoft.com/office/drawing/2014/main" id="{00000000-0008-0000-3800-0000C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5" name="Picture 204" descr="ecblank">
            <a:extLst>
              <a:ext uri="{FF2B5EF4-FFF2-40B4-BE49-F238E27FC236}">
                <a16:creationId xmlns:a16="http://schemas.microsoft.com/office/drawing/2014/main" id="{00000000-0008-0000-3800-0000C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6" name="Picture 205" descr="ecblank">
            <a:extLst>
              <a:ext uri="{FF2B5EF4-FFF2-40B4-BE49-F238E27FC236}">
                <a16:creationId xmlns:a16="http://schemas.microsoft.com/office/drawing/2014/main" id="{00000000-0008-0000-3800-0000C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7" name="Picture 206" descr="ecblank">
            <a:extLst>
              <a:ext uri="{FF2B5EF4-FFF2-40B4-BE49-F238E27FC236}">
                <a16:creationId xmlns:a16="http://schemas.microsoft.com/office/drawing/2014/main" id="{00000000-0008-0000-3800-0000C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8" name="Picture 207" descr="ecblank">
            <a:extLst>
              <a:ext uri="{FF2B5EF4-FFF2-40B4-BE49-F238E27FC236}">
                <a16:creationId xmlns:a16="http://schemas.microsoft.com/office/drawing/2014/main" id="{00000000-0008-0000-3800-0000C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09" name="Picture 208" descr="ecblank">
            <a:extLst>
              <a:ext uri="{FF2B5EF4-FFF2-40B4-BE49-F238E27FC236}">
                <a16:creationId xmlns:a16="http://schemas.microsoft.com/office/drawing/2014/main" id="{00000000-0008-0000-3800-0000C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0" name="Picture 209" descr="ecblank">
            <a:extLst>
              <a:ext uri="{FF2B5EF4-FFF2-40B4-BE49-F238E27FC236}">
                <a16:creationId xmlns:a16="http://schemas.microsoft.com/office/drawing/2014/main" id="{00000000-0008-0000-3800-0000C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1" name="Picture 210" descr="ecblank">
            <a:extLst>
              <a:ext uri="{FF2B5EF4-FFF2-40B4-BE49-F238E27FC236}">
                <a16:creationId xmlns:a16="http://schemas.microsoft.com/office/drawing/2014/main" id="{00000000-0008-0000-3800-0000C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2" name="Picture 211" descr="ecblank">
            <a:extLst>
              <a:ext uri="{FF2B5EF4-FFF2-40B4-BE49-F238E27FC236}">
                <a16:creationId xmlns:a16="http://schemas.microsoft.com/office/drawing/2014/main" id="{00000000-0008-0000-3800-0000C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3" name="Picture 212" descr="ecblank">
            <a:extLst>
              <a:ext uri="{FF2B5EF4-FFF2-40B4-BE49-F238E27FC236}">
                <a16:creationId xmlns:a16="http://schemas.microsoft.com/office/drawing/2014/main" id="{00000000-0008-0000-3800-0000C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4" name="Picture 213" descr="ecblank">
            <a:extLst>
              <a:ext uri="{FF2B5EF4-FFF2-40B4-BE49-F238E27FC236}">
                <a16:creationId xmlns:a16="http://schemas.microsoft.com/office/drawing/2014/main" id="{00000000-0008-0000-3800-0000C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5" name="Picture 214" descr="ecblank">
            <a:extLst>
              <a:ext uri="{FF2B5EF4-FFF2-40B4-BE49-F238E27FC236}">
                <a16:creationId xmlns:a16="http://schemas.microsoft.com/office/drawing/2014/main" id="{00000000-0008-0000-3800-0000C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6" name="Picture 215" descr="ecblank">
            <a:extLst>
              <a:ext uri="{FF2B5EF4-FFF2-40B4-BE49-F238E27FC236}">
                <a16:creationId xmlns:a16="http://schemas.microsoft.com/office/drawing/2014/main" id="{00000000-0008-0000-3800-0000C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17" name="Picture 216" descr="ecblank">
            <a:extLst>
              <a:ext uri="{FF2B5EF4-FFF2-40B4-BE49-F238E27FC236}">
                <a16:creationId xmlns:a16="http://schemas.microsoft.com/office/drawing/2014/main" id="{00000000-0008-0000-3800-0000D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18" name="Picture 217" descr="ecblank">
            <a:extLst>
              <a:ext uri="{FF2B5EF4-FFF2-40B4-BE49-F238E27FC236}">
                <a16:creationId xmlns:a16="http://schemas.microsoft.com/office/drawing/2014/main" id="{00000000-0008-0000-3800-0000D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19" name="Picture 218" descr="ecblank">
            <a:extLst>
              <a:ext uri="{FF2B5EF4-FFF2-40B4-BE49-F238E27FC236}">
                <a16:creationId xmlns:a16="http://schemas.microsoft.com/office/drawing/2014/main" id="{00000000-0008-0000-3800-0000D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20" name="Picture 219" descr="ecblank">
            <a:extLst>
              <a:ext uri="{FF2B5EF4-FFF2-40B4-BE49-F238E27FC236}">
                <a16:creationId xmlns:a16="http://schemas.microsoft.com/office/drawing/2014/main" id="{00000000-0008-0000-3800-0000D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789214"/>
            <a:ext cx="152400" cy="9525"/>
          </a:xfrm>
          <a:prstGeom prst="rect">
            <a:avLst/>
          </a:prstGeom>
          <a:noFill/>
        </p:spPr>
      </p:pic>
      <p:pic>
        <p:nvPicPr>
          <p:cNvPr id="221" name="Picture 220" descr="ecblank">
            <a:extLst>
              <a:ext uri="{FF2B5EF4-FFF2-40B4-BE49-F238E27FC236}">
                <a16:creationId xmlns:a16="http://schemas.microsoft.com/office/drawing/2014/main" id="{00000000-0008-0000-3800-0000D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2" name="Picture 221" descr="ecblank">
            <a:extLst>
              <a:ext uri="{FF2B5EF4-FFF2-40B4-BE49-F238E27FC236}">
                <a16:creationId xmlns:a16="http://schemas.microsoft.com/office/drawing/2014/main" id="{00000000-0008-0000-3800-0000D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3" name="Picture 222" descr="ecblank">
            <a:extLst>
              <a:ext uri="{FF2B5EF4-FFF2-40B4-BE49-F238E27FC236}">
                <a16:creationId xmlns:a16="http://schemas.microsoft.com/office/drawing/2014/main" id="{00000000-0008-0000-3800-0000D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4" name="Picture 223" descr="ecblank">
            <a:extLst>
              <a:ext uri="{FF2B5EF4-FFF2-40B4-BE49-F238E27FC236}">
                <a16:creationId xmlns:a16="http://schemas.microsoft.com/office/drawing/2014/main" id="{00000000-0008-0000-3800-0000D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5" name="Picture 224" descr="ecblank">
            <a:extLst>
              <a:ext uri="{FF2B5EF4-FFF2-40B4-BE49-F238E27FC236}">
                <a16:creationId xmlns:a16="http://schemas.microsoft.com/office/drawing/2014/main" id="{00000000-0008-0000-3800-0000D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6" name="Picture 225" descr="ecblank">
            <a:extLst>
              <a:ext uri="{FF2B5EF4-FFF2-40B4-BE49-F238E27FC236}">
                <a16:creationId xmlns:a16="http://schemas.microsoft.com/office/drawing/2014/main" id="{00000000-0008-0000-3800-0000D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7" name="Picture 226" descr="ecblank">
            <a:extLst>
              <a:ext uri="{FF2B5EF4-FFF2-40B4-BE49-F238E27FC236}">
                <a16:creationId xmlns:a16="http://schemas.microsoft.com/office/drawing/2014/main" id="{00000000-0008-0000-3800-0000D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8" name="Picture 227" descr="ecblank">
            <a:extLst>
              <a:ext uri="{FF2B5EF4-FFF2-40B4-BE49-F238E27FC236}">
                <a16:creationId xmlns:a16="http://schemas.microsoft.com/office/drawing/2014/main" id="{00000000-0008-0000-3800-0000D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29" name="Picture 228" descr="ecblank">
            <a:extLst>
              <a:ext uri="{FF2B5EF4-FFF2-40B4-BE49-F238E27FC236}">
                <a16:creationId xmlns:a16="http://schemas.microsoft.com/office/drawing/2014/main" id="{00000000-0008-0000-3800-0000D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0" name="Picture 229" descr="ecblank">
            <a:extLst>
              <a:ext uri="{FF2B5EF4-FFF2-40B4-BE49-F238E27FC236}">
                <a16:creationId xmlns:a16="http://schemas.microsoft.com/office/drawing/2014/main" id="{00000000-0008-0000-3800-0000D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1" name="Picture 230" descr="ecblank">
            <a:extLst>
              <a:ext uri="{FF2B5EF4-FFF2-40B4-BE49-F238E27FC236}">
                <a16:creationId xmlns:a16="http://schemas.microsoft.com/office/drawing/2014/main" id="{00000000-0008-0000-3800-0000D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2" name="Picture 231" descr="ecblank">
            <a:extLst>
              <a:ext uri="{FF2B5EF4-FFF2-40B4-BE49-F238E27FC236}">
                <a16:creationId xmlns:a16="http://schemas.microsoft.com/office/drawing/2014/main" id="{00000000-0008-0000-3800-0000D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3" name="Picture 232" descr="ecblank">
            <a:extLst>
              <a:ext uri="{FF2B5EF4-FFF2-40B4-BE49-F238E27FC236}">
                <a16:creationId xmlns:a16="http://schemas.microsoft.com/office/drawing/2014/main" id="{00000000-0008-0000-3800-0000E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4" name="Picture 233" descr="ecblank">
            <a:extLst>
              <a:ext uri="{FF2B5EF4-FFF2-40B4-BE49-F238E27FC236}">
                <a16:creationId xmlns:a16="http://schemas.microsoft.com/office/drawing/2014/main" id="{00000000-0008-0000-3800-0000E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5" name="Picture 234" descr="ecblank">
            <a:extLst>
              <a:ext uri="{FF2B5EF4-FFF2-40B4-BE49-F238E27FC236}">
                <a16:creationId xmlns:a16="http://schemas.microsoft.com/office/drawing/2014/main" id="{00000000-0008-0000-3800-0000E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6" name="Picture 235" descr="ecblank">
            <a:extLst>
              <a:ext uri="{FF2B5EF4-FFF2-40B4-BE49-F238E27FC236}">
                <a16:creationId xmlns:a16="http://schemas.microsoft.com/office/drawing/2014/main" id="{00000000-0008-0000-3800-0000E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7" name="Picture 236" descr="ecblank">
            <a:extLst>
              <a:ext uri="{FF2B5EF4-FFF2-40B4-BE49-F238E27FC236}">
                <a16:creationId xmlns:a16="http://schemas.microsoft.com/office/drawing/2014/main" id="{00000000-0008-0000-3800-0000E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8" name="Picture 237" descr="ecblank">
            <a:extLst>
              <a:ext uri="{FF2B5EF4-FFF2-40B4-BE49-F238E27FC236}">
                <a16:creationId xmlns:a16="http://schemas.microsoft.com/office/drawing/2014/main" id="{00000000-0008-0000-3800-0000E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39" name="Picture 238" descr="ecblank">
            <a:extLst>
              <a:ext uri="{FF2B5EF4-FFF2-40B4-BE49-F238E27FC236}">
                <a16:creationId xmlns:a16="http://schemas.microsoft.com/office/drawing/2014/main" id="{00000000-0008-0000-3800-0000E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40" name="Picture 239" descr="ecblank">
            <a:extLst>
              <a:ext uri="{FF2B5EF4-FFF2-40B4-BE49-F238E27FC236}">
                <a16:creationId xmlns:a16="http://schemas.microsoft.com/office/drawing/2014/main" id="{00000000-0008-0000-3800-0000E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41" name="Picture 240" descr="ecblank">
            <a:extLst>
              <a:ext uri="{FF2B5EF4-FFF2-40B4-BE49-F238E27FC236}">
                <a16:creationId xmlns:a16="http://schemas.microsoft.com/office/drawing/2014/main" id="{00000000-0008-0000-3800-0000E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42" name="Picture 241" descr="ecblank">
            <a:extLst>
              <a:ext uri="{FF2B5EF4-FFF2-40B4-BE49-F238E27FC236}">
                <a16:creationId xmlns:a16="http://schemas.microsoft.com/office/drawing/2014/main" id="{00000000-0008-0000-3800-0000E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43" name="Picture 242" descr="ecblank">
            <a:extLst>
              <a:ext uri="{FF2B5EF4-FFF2-40B4-BE49-F238E27FC236}">
                <a16:creationId xmlns:a16="http://schemas.microsoft.com/office/drawing/2014/main" id="{00000000-0008-0000-3800-0000E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44" name="Picture 243" descr="ecblank">
            <a:extLst>
              <a:ext uri="{FF2B5EF4-FFF2-40B4-BE49-F238E27FC236}">
                <a16:creationId xmlns:a16="http://schemas.microsoft.com/office/drawing/2014/main" id="{00000000-0008-0000-3800-0000E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45" name="Picture 244" descr="ecblank">
            <a:extLst>
              <a:ext uri="{FF2B5EF4-FFF2-40B4-BE49-F238E27FC236}">
                <a16:creationId xmlns:a16="http://schemas.microsoft.com/office/drawing/2014/main" id="{00000000-0008-0000-3800-0000E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46" name="Picture 245" descr="ecblank">
            <a:extLst>
              <a:ext uri="{FF2B5EF4-FFF2-40B4-BE49-F238E27FC236}">
                <a16:creationId xmlns:a16="http://schemas.microsoft.com/office/drawing/2014/main" id="{00000000-0008-0000-3800-0000E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979714"/>
            <a:ext cx="152400" cy="9525"/>
          </a:xfrm>
          <a:prstGeom prst="rect">
            <a:avLst/>
          </a:prstGeom>
          <a:noFill/>
        </p:spPr>
      </p:pic>
      <p:pic>
        <p:nvPicPr>
          <p:cNvPr id="247" name="Picture 246" descr="ecblank">
            <a:extLst>
              <a:ext uri="{FF2B5EF4-FFF2-40B4-BE49-F238E27FC236}">
                <a16:creationId xmlns:a16="http://schemas.microsoft.com/office/drawing/2014/main" id="{00000000-0008-0000-3800-0000E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48" name="Picture 247" descr="ecblank">
            <a:extLst>
              <a:ext uri="{FF2B5EF4-FFF2-40B4-BE49-F238E27FC236}">
                <a16:creationId xmlns:a16="http://schemas.microsoft.com/office/drawing/2014/main" id="{00000000-0008-0000-3800-0000F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49" name="Picture 248" descr="ecblank">
            <a:extLst>
              <a:ext uri="{FF2B5EF4-FFF2-40B4-BE49-F238E27FC236}">
                <a16:creationId xmlns:a16="http://schemas.microsoft.com/office/drawing/2014/main" id="{00000000-0008-0000-3800-0000F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0" name="Picture 249" descr="ecblank">
            <a:extLst>
              <a:ext uri="{FF2B5EF4-FFF2-40B4-BE49-F238E27FC236}">
                <a16:creationId xmlns:a16="http://schemas.microsoft.com/office/drawing/2014/main" id="{00000000-0008-0000-3800-0000F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1" name="Picture 250" descr="ecblank">
            <a:extLst>
              <a:ext uri="{FF2B5EF4-FFF2-40B4-BE49-F238E27FC236}">
                <a16:creationId xmlns:a16="http://schemas.microsoft.com/office/drawing/2014/main" id="{00000000-0008-0000-3800-0000F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2" name="Picture 251" descr="ecblank">
            <a:extLst>
              <a:ext uri="{FF2B5EF4-FFF2-40B4-BE49-F238E27FC236}">
                <a16:creationId xmlns:a16="http://schemas.microsoft.com/office/drawing/2014/main" id="{00000000-0008-0000-3800-0000F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3" name="Picture 252" descr="ecblank">
            <a:extLst>
              <a:ext uri="{FF2B5EF4-FFF2-40B4-BE49-F238E27FC236}">
                <a16:creationId xmlns:a16="http://schemas.microsoft.com/office/drawing/2014/main" id="{00000000-0008-0000-3800-0000F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4" name="Picture 253" descr="ecblank">
            <a:extLst>
              <a:ext uri="{FF2B5EF4-FFF2-40B4-BE49-F238E27FC236}">
                <a16:creationId xmlns:a16="http://schemas.microsoft.com/office/drawing/2014/main" id="{00000000-0008-0000-3800-0000F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5" name="Picture 254" descr="ecblank">
            <a:extLst>
              <a:ext uri="{FF2B5EF4-FFF2-40B4-BE49-F238E27FC236}">
                <a16:creationId xmlns:a16="http://schemas.microsoft.com/office/drawing/2014/main" id="{00000000-0008-0000-3800-0000F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6" name="Picture 255" descr="ecblank">
            <a:extLst>
              <a:ext uri="{FF2B5EF4-FFF2-40B4-BE49-F238E27FC236}">
                <a16:creationId xmlns:a16="http://schemas.microsoft.com/office/drawing/2014/main" id="{00000000-0008-0000-3800-0000F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7" name="Picture 256" descr="ecblank">
            <a:extLst>
              <a:ext uri="{FF2B5EF4-FFF2-40B4-BE49-F238E27FC236}">
                <a16:creationId xmlns:a16="http://schemas.microsoft.com/office/drawing/2014/main" id="{00000000-0008-0000-3800-0000F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8" name="Picture 257" descr="ecblank">
            <a:extLst>
              <a:ext uri="{FF2B5EF4-FFF2-40B4-BE49-F238E27FC236}">
                <a16:creationId xmlns:a16="http://schemas.microsoft.com/office/drawing/2014/main" id="{00000000-0008-0000-3800-0000F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59" name="Picture 258" descr="ecblank">
            <a:extLst>
              <a:ext uri="{FF2B5EF4-FFF2-40B4-BE49-F238E27FC236}">
                <a16:creationId xmlns:a16="http://schemas.microsoft.com/office/drawing/2014/main" id="{00000000-0008-0000-3800-0000F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0" name="Picture 259" descr="ecblank">
            <a:extLst>
              <a:ext uri="{FF2B5EF4-FFF2-40B4-BE49-F238E27FC236}">
                <a16:creationId xmlns:a16="http://schemas.microsoft.com/office/drawing/2014/main" id="{00000000-0008-0000-3800-0000F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1" name="Picture 260" descr="ecblank">
            <a:extLst>
              <a:ext uri="{FF2B5EF4-FFF2-40B4-BE49-F238E27FC236}">
                <a16:creationId xmlns:a16="http://schemas.microsoft.com/office/drawing/2014/main" id="{00000000-0008-0000-3800-0000F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2" name="Picture 261" descr="ecblank">
            <a:extLst>
              <a:ext uri="{FF2B5EF4-FFF2-40B4-BE49-F238E27FC236}">
                <a16:creationId xmlns:a16="http://schemas.microsoft.com/office/drawing/2014/main" id="{00000000-0008-0000-3800-0000F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3" name="Picture 262" descr="ecblank">
            <a:extLst>
              <a:ext uri="{FF2B5EF4-FFF2-40B4-BE49-F238E27FC236}">
                <a16:creationId xmlns:a16="http://schemas.microsoft.com/office/drawing/2014/main" id="{00000000-0008-0000-3800-0000F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4" name="Picture 263" descr="ecblank">
            <a:extLst>
              <a:ext uri="{FF2B5EF4-FFF2-40B4-BE49-F238E27FC236}">
                <a16:creationId xmlns:a16="http://schemas.microsoft.com/office/drawing/2014/main" id="{00000000-0008-0000-3800-00000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5" name="Picture 264" descr="ecblank">
            <a:extLst>
              <a:ext uri="{FF2B5EF4-FFF2-40B4-BE49-F238E27FC236}">
                <a16:creationId xmlns:a16="http://schemas.microsoft.com/office/drawing/2014/main" id="{00000000-0008-0000-3800-00000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6" name="Picture 265" descr="ecblank">
            <a:extLst>
              <a:ext uri="{FF2B5EF4-FFF2-40B4-BE49-F238E27FC236}">
                <a16:creationId xmlns:a16="http://schemas.microsoft.com/office/drawing/2014/main" id="{00000000-0008-0000-3800-00000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7" name="Picture 266" descr="ecblank">
            <a:extLst>
              <a:ext uri="{FF2B5EF4-FFF2-40B4-BE49-F238E27FC236}">
                <a16:creationId xmlns:a16="http://schemas.microsoft.com/office/drawing/2014/main" id="{00000000-0008-0000-3800-00000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8" name="Picture 267" descr="ecblank">
            <a:extLst>
              <a:ext uri="{FF2B5EF4-FFF2-40B4-BE49-F238E27FC236}">
                <a16:creationId xmlns:a16="http://schemas.microsoft.com/office/drawing/2014/main" id="{00000000-0008-0000-3800-00000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69" name="Picture 268" descr="ecblank">
            <a:extLst>
              <a:ext uri="{FF2B5EF4-FFF2-40B4-BE49-F238E27FC236}">
                <a16:creationId xmlns:a16="http://schemas.microsoft.com/office/drawing/2014/main" id="{00000000-0008-0000-3800-00000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366157"/>
            <a:ext cx="152400" cy="9525"/>
          </a:xfrm>
          <a:prstGeom prst="rect">
            <a:avLst/>
          </a:prstGeom>
          <a:noFill/>
        </p:spPr>
      </p:pic>
      <p:pic>
        <p:nvPicPr>
          <p:cNvPr id="270" name="Picture 269" descr="ecblank">
            <a:extLst>
              <a:ext uri="{FF2B5EF4-FFF2-40B4-BE49-F238E27FC236}">
                <a16:creationId xmlns:a16="http://schemas.microsoft.com/office/drawing/2014/main" id="{00000000-0008-0000-3800-00000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1" name="Picture 270" descr="ecblank">
            <a:extLst>
              <a:ext uri="{FF2B5EF4-FFF2-40B4-BE49-F238E27FC236}">
                <a16:creationId xmlns:a16="http://schemas.microsoft.com/office/drawing/2014/main" id="{00000000-0008-0000-3800-00000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2" name="Picture 271" descr="ecblank">
            <a:extLst>
              <a:ext uri="{FF2B5EF4-FFF2-40B4-BE49-F238E27FC236}">
                <a16:creationId xmlns:a16="http://schemas.microsoft.com/office/drawing/2014/main" id="{00000000-0008-0000-3800-00000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3" name="Picture 272" descr="ecblank">
            <a:extLst>
              <a:ext uri="{FF2B5EF4-FFF2-40B4-BE49-F238E27FC236}">
                <a16:creationId xmlns:a16="http://schemas.microsoft.com/office/drawing/2014/main" id="{00000000-0008-0000-3800-00000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4" name="Picture 273" descr="ecblank">
            <a:extLst>
              <a:ext uri="{FF2B5EF4-FFF2-40B4-BE49-F238E27FC236}">
                <a16:creationId xmlns:a16="http://schemas.microsoft.com/office/drawing/2014/main" id="{00000000-0008-0000-3800-00000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5" name="Picture 274" descr="ecblank">
            <a:extLst>
              <a:ext uri="{FF2B5EF4-FFF2-40B4-BE49-F238E27FC236}">
                <a16:creationId xmlns:a16="http://schemas.microsoft.com/office/drawing/2014/main" id="{00000000-0008-0000-3800-00000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6" name="Picture 275" descr="ecblank">
            <a:extLst>
              <a:ext uri="{FF2B5EF4-FFF2-40B4-BE49-F238E27FC236}">
                <a16:creationId xmlns:a16="http://schemas.microsoft.com/office/drawing/2014/main" id="{00000000-0008-0000-3800-00000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7" name="Picture 276" descr="ecblank">
            <a:extLst>
              <a:ext uri="{FF2B5EF4-FFF2-40B4-BE49-F238E27FC236}">
                <a16:creationId xmlns:a16="http://schemas.microsoft.com/office/drawing/2014/main" id="{00000000-0008-0000-3800-00000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8" name="Picture 277" descr="ecblank">
            <a:extLst>
              <a:ext uri="{FF2B5EF4-FFF2-40B4-BE49-F238E27FC236}">
                <a16:creationId xmlns:a16="http://schemas.microsoft.com/office/drawing/2014/main" id="{00000000-0008-0000-3800-00000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79" name="Picture 278" descr="ecblank">
            <a:extLst>
              <a:ext uri="{FF2B5EF4-FFF2-40B4-BE49-F238E27FC236}">
                <a16:creationId xmlns:a16="http://schemas.microsoft.com/office/drawing/2014/main" id="{00000000-0008-0000-3800-00000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0" name="Picture 279" descr="ecblank">
            <a:extLst>
              <a:ext uri="{FF2B5EF4-FFF2-40B4-BE49-F238E27FC236}">
                <a16:creationId xmlns:a16="http://schemas.microsoft.com/office/drawing/2014/main" id="{00000000-0008-0000-3800-00001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1" name="Picture 280" descr="ecblank">
            <a:extLst>
              <a:ext uri="{FF2B5EF4-FFF2-40B4-BE49-F238E27FC236}">
                <a16:creationId xmlns:a16="http://schemas.microsoft.com/office/drawing/2014/main" id="{00000000-0008-0000-3800-00001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2" name="Picture 281" descr="ecblank">
            <a:extLst>
              <a:ext uri="{FF2B5EF4-FFF2-40B4-BE49-F238E27FC236}">
                <a16:creationId xmlns:a16="http://schemas.microsoft.com/office/drawing/2014/main" id="{00000000-0008-0000-3800-00001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3" name="Picture 282" descr="ecblank">
            <a:extLst>
              <a:ext uri="{FF2B5EF4-FFF2-40B4-BE49-F238E27FC236}">
                <a16:creationId xmlns:a16="http://schemas.microsoft.com/office/drawing/2014/main" id="{00000000-0008-0000-3800-00001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4" name="Picture 283" descr="ecblank">
            <a:extLst>
              <a:ext uri="{FF2B5EF4-FFF2-40B4-BE49-F238E27FC236}">
                <a16:creationId xmlns:a16="http://schemas.microsoft.com/office/drawing/2014/main" id="{00000000-0008-0000-3800-00001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5" name="Picture 284" descr="ecblank">
            <a:extLst>
              <a:ext uri="{FF2B5EF4-FFF2-40B4-BE49-F238E27FC236}">
                <a16:creationId xmlns:a16="http://schemas.microsoft.com/office/drawing/2014/main" id="{00000000-0008-0000-3800-00001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6" name="Picture 285" descr="ecblank">
            <a:extLst>
              <a:ext uri="{FF2B5EF4-FFF2-40B4-BE49-F238E27FC236}">
                <a16:creationId xmlns:a16="http://schemas.microsoft.com/office/drawing/2014/main" id="{00000000-0008-0000-3800-00001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7" name="Picture 286" descr="ecblank">
            <a:extLst>
              <a:ext uri="{FF2B5EF4-FFF2-40B4-BE49-F238E27FC236}">
                <a16:creationId xmlns:a16="http://schemas.microsoft.com/office/drawing/2014/main" id="{00000000-0008-0000-3800-00001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8" name="Picture 287" descr="ecblank">
            <a:extLst>
              <a:ext uri="{FF2B5EF4-FFF2-40B4-BE49-F238E27FC236}">
                <a16:creationId xmlns:a16="http://schemas.microsoft.com/office/drawing/2014/main" id="{00000000-0008-0000-3800-00001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89" name="Picture 288" descr="ecblank">
            <a:extLst>
              <a:ext uri="{FF2B5EF4-FFF2-40B4-BE49-F238E27FC236}">
                <a16:creationId xmlns:a16="http://schemas.microsoft.com/office/drawing/2014/main" id="{00000000-0008-0000-3800-00001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90" name="Picture 289" descr="ecblank">
            <a:extLst>
              <a:ext uri="{FF2B5EF4-FFF2-40B4-BE49-F238E27FC236}">
                <a16:creationId xmlns:a16="http://schemas.microsoft.com/office/drawing/2014/main" id="{00000000-0008-0000-3800-00001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91" name="Picture 290" descr="ecblank">
            <a:extLst>
              <a:ext uri="{FF2B5EF4-FFF2-40B4-BE49-F238E27FC236}">
                <a16:creationId xmlns:a16="http://schemas.microsoft.com/office/drawing/2014/main" id="{00000000-0008-0000-3800-00001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92" name="Picture 291" descr="ecblank">
            <a:extLst>
              <a:ext uri="{FF2B5EF4-FFF2-40B4-BE49-F238E27FC236}">
                <a16:creationId xmlns:a16="http://schemas.microsoft.com/office/drawing/2014/main" id="{00000000-0008-0000-3800-00001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779814"/>
            <a:ext cx="152400" cy="9525"/>
          </a:xfrm>
          <a:prstGeom prst="rect">
            <a:avLst/>
          </a:prstGeom>
          <a:noFill/>
        </p:spPr>
      </p:pic>
      <p:pic>
        <p:nvPicPr>
          <p:cNvPr id="293" name="Picture 292" descr="ecblank">
            <a:extLst>
              <a:ext uri="{FF2B5EF4-FFF2-40B4-BE49-F238E27FC236}">
                <a16:creationId xmlns:a16="http://schemas.microsoft.com/office/drawing/2014/main" id="{00000000-0008-0000-3800-00001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294" name="Picture 293" descr="ecblank">
            <a:extLst>
              <a:ext uri="{FF2B5EF4-FFF2-40B4-BE49-F238E27FC236}">
                <a16:creationId xmlns:a16="http://schemas.microsoft.com/office/drawing/2014/main" id="{00000000-0008-0000-3800-00001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295" name="Picture 294" descr="ecblank">
            <a:extLst>
              <a:ext uri="{FF2B5EF4-FFF2-40B4-BE49-F238E27FC236}">
                <a16:creationId xmlns:a16="http://schemas.microsoft.com/office/drawing/2014/main" id="{00000000-0008-0000-3800-00001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296" name="Picture 295" descr="ecblank">
            <a:extLst>
              <a:ext uri="{FF2B5EF4-FFF2-40B4-BE49-F238E27FC236}">
                <a16:creationId xmlns:a16="http://schemas.microsoft.com/office/drawing/2014/main" id="{00000000-0008-0000-3800-00002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297" name="Picture 296" descr="ecblank">
            <a:extLst>
              <a:ext uri="{FF2B5EF4-FFF2-40B4-BE49-F238E27FC236}">
                <a16:creationId xmlns:a16="http://schemas.microsoft.com/office/drawing/2014/main" id="{00000000-0008-0000-3800-00002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298" name="Picture 297" descr="ecblank">
            <a:extLst>
              <a:ext uri="{FF2B5EF4-FFF2-40B4-BE49-F238E27FC236}">
                <a16:creationId xmlns:a16="http://schemas.microsoft.com/office/drawing/2014/main" id="{00000000-0008-0000-3800-00002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299" name="Picture 298" descr="ecblank">
            <a:extLst>
              <a:ext uri="{FF2B5EF4-FFF2-40B4-BE49-F238E27FC236}">
                <a16:creationId xmlns:a16="http://schemas.microsoft.com/office/drawing/2014/main" id="{00000000-0008-0000-3800-00002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0" name="Picture 299" descr="ecblank">
            <a:extLst>
              <a:ext uri="{FF2B5EF4-FFF2-40B4-BE49-F238E27FC236}">
                <a16:creationId xmlns:a16="http://schemas.microsoft.com/office/drawing/2014/main" id="{00000000-0008-0000-3800-00002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1" name="Picture 300" descr="ecblank">
            <a:extLst>
              <a:ext uri="{FF2B5EF4-FFF2-40B4-BE49-F238E27FC236}">
                <a16:creationId xmlns:a16="http://schemas.microsoft.com/office/drawing/2014/main" id="{00000000-0008-0000-3800-00002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2" name="Picture 301" descr="ecblank">
            <a:extLst>
              <a:ext uri="{FF2B5EF4-FFF2-40B4-BE49-F238E27FC236}">
                <a16:creationId xmlns:a16="http://schemas.microsoft.com/office/drawing/2014/main" id="{00000000-0008-0000-3800-00002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3" name="Picture 302" descr="ecblank">
            <a:extLst>
              <a:ext uri="{FF2B5EF4-FFF2-40B4-BE49-F238E27FC236}">
                <a16:creationId xmlns:a16="http://schemas.microsoft.com/office/drawing/2014/main" id="{00000000-0008-0000-3800-00002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4" name="Picture 303" descr="ecblank">
            <a:extLst>
              <a:ext uri="{FF2B5EF4-FFF2-40B4-BE49-F238E27FC236}">
                <a16:creationId xmlns:a16="http://schemas.microsoft.com/office/drawing/2014/main" id="{00000000-0008-0000-3800-00002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5" name="Picture 304" descr="ecblank">
            <a:extLst>
              <a:ext uri="{FF2B5EF4-FFF2-40B4-BE49-F238E27FC236}">
                <a16:creationId xmlns:a16="http://schemas.microsoft.com/office/drawing/2014/main" id="{00000000-0008-0000-3800-00002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6" name="Picture 305" descr="ecblank">
            <a:extLst>
              <a:ext uri="{FF2B5EF4-FFF2-40B4-BE49-F238E27FC236}">
                <a16:creationId xmlns:a16="http://schemas.microsoft.com/office/drawing/2014/main" id="{00000000-0008-0000-3800-00002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7" name="Picture 306" descr="ecblank">
            <a:extLst>
              <a:ext uri="{FF2B5EF4-FFF2-40B4-BE49-F238E27FC236}">
                <a16:creationId xmlns:a16="http://schemas.microsoft.com/office/drawing/2014/main" id="{00000000-0008-0000-3800-00002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8" name="Picture 307" descr="ecblank">
            <a:extLst>
              <a:ext uri="{FF2B5EF4-FFF2-40B4-BE49-F238E27FC236}">
                <a16:creationId xmlns:a16="http://schemas.microsoft.com/office/drawing/2014/main" id="{00000000-0008-0000-3800-00002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09" name="Picture 308" descr="ecblank">
            <a:extLst>
              <a:ext uri="{FF2B5EF4-FFF2-40B4-BE49-F238E27FC236}">
                <a16:creationId xmlns:a16="http://schemas.microsoft.com/office/drawing/2014/main" id="{00000000-0008-0000-3800-00002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10" name="Picture 309" descr="ecblank">
            <a:extLst>
              <a:ext uri="{FF2B5EF4-FFF2-40B4-BE49-F238E27FC236}">
                <a16:creationId xmlns:a16="http://schemas.microsoft.com/office/drawing/2014/main" id="{00000000-0008-0000-3800-00002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11" name="Picture 310" descr="ecblank">
            <a:extLst>
              <a:ext uri="{FF2B5EF4-FFF2-40B4-BE49-F238E27FC236}">
                <a16:creationId xmlns:a16="http://schemas.microsoft.com/office/drawing/2014/main" id="{00000000-0008-0000-3800-00002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12" name="Picture 311" descr="ecblank">
            <a:extLst>
              <a:ext uri="{FF2B5EF4-FFF2-40B4-BE49-F238E27FC236}">
                <a16:creationId xmlns:a16="http://schemas.microsoft.com/office/drawing/2014/main" id="{00000000-0008-0000-3800-00003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13" name="Picture 312" descr="ecblank">
            <a:extLst>
              <a:ext uri="{FF2B5EF4-FFF2-40B4-BE49-F238E27FC236}">
                <a16:creationId xmlns:a16="http://schemas.microsoft.com/office/drawing/2014/main" id="{00000000-0008-0000-3800-00003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14" name="Picture 313" descr="ecblank">
            <a:extLst>
              <a:ext uri="{FF2B5EF4-FFF2-40B4-BE49-F238E27FC236}">
                <a16:creationId xmlns:a16="http://schemas.microsoft.com/office/drawing/2014/main" id="{00000000-0008-0000-3800-00003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15" name="Picture 314" descr="ecblank">
            <a:extLst>
              <a:ext uri="{FF2B5EF4-FFF2-40B4-BE49-F238E27FC236}">
                <a16:creationId xmlns:a16="http://schemas.microsoft.com/office/drawing/2014/main" id="{00000000-0008-0000-3800-00003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316" name="Picture 315" descr="ecblank">
            <a:extLst>
              <a:ext uri="{FF2B5EF4-FFF2-40B4-BE49-F238E27FC236}">
                <a16:creationId xmlns:a16="http://schemas.microsoft.com/office/drawing/2014/main" id="{00000000-0008-0000-3800-00003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17" name="Picture 316" descr="ecblank">
            <a:extLst>
              <a:ext uri="{FF2B5EF4-FFF2-40B4-BE49-F238E27FC236}">
                <a16:creationId xmlns:a16="http://schemas.microsoft.com/office/drawing/2014/main" id="{00000000-0008-0000-3800-00003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18" name="Picture 317" descr="ecblank">
            <a:extLst>
              <a:ext uri="{FF2B5EF4-FFF2-40B4-BE49-F238E27FC236}">
                <a16:creationId xmlns:a16="http://schemas.microsoft.com/office/drawing/2014/main" id="{00000000-0008-0000-3800-00003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19" name="Picture 318" descr="ecblank">
            <a:extLst>
              <a:ext uri="{FF2B5EF4-FFF2-40B4-BE49-F238E27FC236}">
                <a16:creationId xmlns:a16="http://schemas.microsoft.com/office/drawing/2014/main" id="{00000000-0008-0000-3800-00003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0" name="Picture 319" descr="ecblank">
            <a:extLst>
              <a:ext uri="{FF2B5EF4-FFF2-40B4-BE49-F238E27FC236}">
                <a16:creationId xmlns:a16="http://schemas.microsoft.com/office/drawing/2014/main" id="{00000000-0008-0000-3800-00003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1" name="Picture 320" descr="ecblank">
            <a:extLst>
              <a:ext uri="{FF2B5EF4-FFF2-40B4-BE49-F238E27FC236}">
                <a16:creationId xmlns:a16="http://schemas.microsoft.com/office/drawing/2014/main" id="{00000000-0008-0000-3800-00003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2" name="Picture 321" descr="ecblank">
            <a:extLst>
              <a:ext uri="{FF2B5EF4-FFF2-40B4-BE49-F238E27FC236}">
                <a16:creationId xmlns:a16="http://schemas.microsoft.com/office/drawing/2014/main" id="{00000000-0008-0000-3800-00003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3" name="Picture 322" descr="ecblank">
            <a:extLst>
              <a:ext uri="{FF2B5EF4-FFF2-40B4-BE49-F238E27FC236}">
                <a16:creationId xmlns:a16="http://schemas.microsoft.com/office/drawing/2014/main" id="{00000000-0008-0000-3800-00003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4" name="Picture 323" descr="ecblank">
            <a:extLst>
              <a:ext uri="{FF2B5EF4-FFF2-40B4-BE49-F238E27FC236}">
                <a16:creationId xmlns:a16="http://schemas.microsoft.com/office/drawing/2014/main" id="{00000000-0008-0000-3800-00003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5" name="Picture 324" descr="ecblank">
            <a:extLst>
              <a:ext uri="{FF2B5EF4-FFF2-40B4-BE49-F238E27FC236}">
                <a16:creationId xmlns:a16="http://schemas.microsoft.com/office/drawing/2014/main" id="{00000000-0008-0000-3800-00003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6" name="Picture 325" descr="ecblank">
            <a:extLst>
              <a:ext uri="{FF2B5EF4-FFF2-40B4-BE49-F238E27FC236}">
                <a16:creationId xmlns:a16="http://schemas.microsoft.com/office/drawing/2014/main" id="{00000000-0008-0000-3800-00003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7" name="Picture 326" descr="ecblank">
            <a:extLst>
              <a:ext uri="{FF2B5EF4-FFF2-40B4-BE49-F238E27FC236}">
                <a16:creationId xmlns:a16="http://schemas.microsoft.com/office/drawing/2014/main" id="{00000000-0008-0000-3800-00003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8" name="Picture 327" descr="ecblank">
            <a:extLst>
              <a:ext uri="{FF2B5EF4-FFF2-40B4-BE49-F238E27FC236}">
                <a16:creationId xmlns:a16="http://schemas.microsoft.com/office/drawing/2014/main" id="{00000000-0008-0000-3800-00004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29" name="Picture 328" descr="ecblank">
            <a:extLst>
              <a:ext uri="{FF2B5EF4-FFF2-40B4-BE49-F238E27FC236}">
                <a16:creationId xmlns:a16="http://schemas.microsoft.com/office/drawing/2014/main" id="{00000000-0008-0000-3800-00004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0" name="Picture 329" descr="ecblank">
            <a:extLst>
              <a:ext uri="{FF2B5EF4-FFF2-40B4-BE49-F238E27FC236}">
                <a16:creationId xmlns:a16="http://schemas.microsoft.com/office/drawing/2014/main" id="{00000000-0008-0000-3800-00004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1" name="Picture 330" descr="ecblank">
            <a:extLst>
              <a:ext uri="{FF2B5EF4-FFF2-40B4-BE49-F238E27FC236}">
                <a16:creationId xmlns:a16="http://schemas.microsoft.com/office/drawing/2014/main" id="{00000000-0008-0000-3800-00004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2" name="Picture 331" descr="ecblank">
            <a:extLst>
              <a:ext uri="{FF2B5EF4-FFF2-40B4-BE49-F238E27FC236}">
                <a16:creationId xmlns:a16="http://schemas.microsoft.com/office/drawing/2014/main" id="{00000000-0008-0000-3800-00004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3" name="Picture 332" descr="ecblank">
            <a:extLst>
              <a:ext uri="{FF2B5EF4-FFF2-40B4-BE49-F238E27FC236}">
                <a16:creationId xmlns:a16="http://schemas.microsoft.com/office/drawing/2014/main" id="{00000000-0008-0000-3800-00004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4" name="Picture 333" descr="ecblank">
            <a:extLst>
              <a:ext uri="{FF2B5EF4-FFF2-40B4-BE49-F238E27FC236}">
                <a16:creationId xmlns:a16="http://schemas.microsoft.com/office/drawing/2014/main" id="{00000000-0008-0000-3800-00004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5" name="Picture 334" descr="ecblank">
            <a:extLst>
              <a:ext uri="{FF2B5EF4-FFF2-40B4-BE49-F238E27FC236}">
                <a16:creationId xmlns:a16="http://schemas.microsoft.com/office/drawing/2014/main" id="{00000000-0008-0000-3800-00004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6" name="Picture 335" descr="ecblank">
            <a:extLst>
              <a:ext uri="{FF2B5EF4-FFF2-40B4-BE49-F238E27FC236}">
                <a16:creationId xmlns:a16="http://schemas.microsoft.com/office/drawing/2014/main" id="{00000000-0008-0000-3800-00004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7" name="Picture 336" descr="ecblank">
            <a:extLst>
              <a:ext uri="{FF2B5EF4-FFF2-40B4-BE49-F238E27FC236}">
                <a16:creationId xmlns:a16="http://schemas.microsoft.com/office/drawing/2014/main" id="{00000000-0008-0000-3800-00004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8" name="Picture 337" descr="ecblank">
            <a:extLst>
              <a:ext uri="{FF2B5EF4-FFF2-40B4-BE49-F238E27FC236}">
                <a16:creationId xmlns:a16="http://schemas.microsoft.com/office/drawing/2014/main" id="{00000000-0008-0000-3800-00004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339" name="Picture 338" descr="ecblank">
            <a:extLst>
              <a:ext uri="{FF2B5EF4-FFF2-40B4-BE49-F238E27FC236}">
                <a16:creationId xmlns:a16="http://schemas.microsoft.com/office/drawing/2014/main" id="{00000000-0008-0000-3800-00004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0" name="Picture 339" descr="ecblank">
            <a:extLst>
              <a:ext uri="{FF2B5EF4-FFF2-40B4-BE49-F238E27FC236}">
                <a16:creationId xmlns:a16="http://schemas.microsoft.com/office/drawing/2014/main" id="{00000000-0008-0000-3800-00004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1" name="Picture 340" descr="ecblank">
            <a:extLst>
              <a:ext uri="{FF2B5EF4-FFF2-40B4-BE49-F238E27FC236}">
                <a16:creationId xmlns:a16="http://schemas.microsoft.com/office/drawing/2014/main" id="{00000000-0008-0000-3800-00004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2" name="Picture 341" descr="ecblank">
            <a:extLst>
              <a:ext uri="{FF2B5EF4-FFF2-40B4-BE49-F238E27FC236}">
                <a16:creationId xmlns:a16="http://schemas.microsoft.com/office/drawing/2014/main" id="{00000000-0008-0000-3800-00004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3" name="Picture 342" descr="ecblank">
            <a:extLst>
              <a:ext uri="{FF2B5EF4-FFF2-40B4-BE49-F238E27FC236}">
                <a16:creationId xmlns:a16="http://schemas.microsoft.com/office/drawing/2014/main" id="{00000000-0008-0000-3800-00004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4" name="Picture 343" descr="ecblank">
            <a:extLst>
              <a:ext uri="{FF2B5EF4-FFF2-40B4-BE49-F238E27FC236}">
                <a16:creationId xmlns:a16="http://schemas.microsoft.com/office/drawing/2014/main" id="{00000000-0008-0000-3800-00005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5" name="Picture 344" descr="ecblank">
            <a:extLst>
              <a:ext uri="{FF2B5EF4-FFF2-40B4-BE49-F238E27FC236}">
                <a16:creationId xmlns:a16="http://schemas.microsoft.com/office/drawing/2014/main" id="{00000000-0008-0000-3800-00005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6" name="Picture 345" descr="ecblank">
            <a:extLst>
              <a:ext uri="{FF2B5EF4-FFF2-40B4-BE49-F238E27FC236}">
                <a16:creationId xmlns:a16="http://schemas.microsoft.com/office/drawing/2014/main" id="{00000000-0008-0000-3800-00005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7" name="Picture 346" descr="ecblank">
            <a:extLst>
              <a:ext uri="{FF2B5EF4-FFF2-40B4-BE49-F238E27FC236}">
                <a16:creationId xmlns:a16="http://schemas.microsoft.com/office/drawing/2014/main" id="{00000000-0008-0000-3800-00005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8" name="Picture 347" descr="ecblank">
            <a:extLst>
              <a:ext uri="{FF2B5EF4-FFF2-40B4-BE49-F238E27FC236}">
                <a16:creationId xmlns:a16="http://schemas.microsoft.com/office/drawing/2014/main" id="{00000000-0008-0000-3800-00005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49" name="Picture 348" descr="ecblank">
            <a:extLst>
              <a:ext uri="{FF2B5EF4-FFF2-40B4-BE49-F238E27FC236}">
                <a16:creationId xmlns:a16="http://schemas.microsoft.com/office/drawing/2014/main" id="{00000000-0008-0000-3800-00005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0" name="Picture 349" descr="ecblank">
            <a:extLst>
              <a:ext uri="{FF2B5EF4-FFF2-40B4-BE49-F238E27FC236}">
                <a16:creationId xmlns:a16="http://schemas.microsoft.com/office/drawing/2014/main" id="{00000000-0008-0000-3800-00005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1" name="Picture 350" descr="ecblank">
            <a:extLst>
              <a:ext uri="{FF2B5EF4-FFF2-40B4-BE49-F238E27FC236}">
                <a16:creationId xmlns:a16="http://schemas.microsoft.com/office/drawing/2014/main" id="{00000000-0008-0000-3800-00005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2" name="Picture 351" descr="ecblank">
            <a:extLst>
              <a:ext uri="{FF2B5EF4-FFF2-40B4-BE49-F238E27FC236}">
                <a16:creationId xmlns:a16="http://schemas.microsoft.com/office/drawing/2014/main" id="{00000000-0008-0000-3800-00005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3" name="Picture 352" descr="ecblank">
            <a:extLst>
              <a:ext uri="{FF2B5EF4-FFF2-40B4-BE49-F238E27FC236}">
                <a16:creationId xmlns:a16="http://schemas.microsoft.com/office/drawing/2014/main" id="{00000000-0008-0000-3800-00005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4" name="Picture 353" descr="ecblank">
            <a:extLst>
              <a:ext uri="{FF2B5EF4-FFF2-40B4-BE49-F238E27FC236}">
                <a16:creationId xmlns:a16="http://schemas.microsoft.com/office/drawing/2014/main" id="{00000000-0008-0000-3800-00005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5" name="Picture 354" descr="ecblank">
            <a:extLst>
              <a:ext uri="{FF2B5EF4-FFF2-40B4-BE49-F238E27FC236}">
                <a16:creationId xmlns:a16="http://schemas.microsoft.com/office/drawing/2014/main" id="{00000000-0008-0000-3800-00005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6" name="Picture 355" descr="ecblank">
            <a:extLst>
              <a:ext uri="{FF2B5EF4-FFF2-40B4-BE49-F238E27FC236}">
                <a16:creationId xmlns:a16="http://schemas.microsoft.com/office/drawing/2014/main" id="{00000000-0008-0000-3800-00005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7" name="Picture 356" descr="ecblank">
            <a:extLst>
              <a:ext uri="{FF2B5EF4-FFF2-40B4-BE49-F238E27FC236}">
                <a16:creationId xmlns:a16="http://schemas.microsoft.com/office/drawing/2014/main" id="{00000000-0008-0000-3800-00005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8" name="Picture 357" descr="ecblank">
            <a:extLst>
              <a:ext uri="{FF2B5EF4-FFF2-40B4-BE49-F238E27FC236}">
                <a16:creationId xmlns:a16="http://schemas.microsoft.com/office/drawing/2014/main" id="{00000000-0008-0000-3800-00005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59" name="Picture 358" descr="ecblank">
            <a:extLst>
              <a:ext uri="{FF2B5EF4-FFF2-40B4-BE49-F238E27FC236}">
                <a16:creationId xmlns:a16="http://schemas.microsoft.com/office/drawing/2014/main" id="{00000000-0008-0000-3800-00005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60" name="Picture 359" descr="ecblank">
            <a:extLst>
              <a:ext uri="{FF2B5EF4-FFF2-40B4-BE49-F238E27FC236}">
                <a16:creationId xmlns:a16="http://schemas.microsoft.com/office/drawing/2014/main" id="{00000000-0008-0000-3800-00006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61" name="Picture 360" descr="ecblank">
            <a:extLst>
              <a:ext uri="{FF2B5EF4-FFF2-40B4-BE49-F238E27FC236}">
                <a16:creationId xmlns:a16="http://schemas.microsoft.com/office/drawing/2014/main" id="{00000000-0008-0000-3800-00006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362" name="Picture 361" descr="ecblank">
            <a:extLst>
              <a:ext uri="{FF2B5EF4-FFF2-40B4-BE49-F238E27FC236}">
                <a16:creationId xmlns:a16="http://schemas.microsoft.com/office/drawing/2014/main" id="{00000000-0008-0000-3800-00006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63" name="Picture 362" descr="ecblank">
            <a:extLst>
              <a:ext uri="{FF2B5EF4-FFF2-40B4-BE49-F238E27FC236}">
                <a16:creationId xmlns:a16="http://schemas.microsoft.com/office/drawing/2014/main" id="{00000000-0008-0000-3800-00006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64" name="Picture 363" descr="ecblank">
            <a:extLst>
              <a:ext uri="{FF2B5EF4-FFF2-40B4-BE49-F238E27FC236}">
                <a16:creationId xmlns:a16="http://schemas.microsoft.com/office/drawing/2014/main" id="{00000000-0008-0000-3800-00006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65" name="Picture 364" descr="ecblank">
            <a:extLst>
              <a:ext uri="{FF2B5EF4-FFF2-40B4-BE49-F238E27FC236}">
                <a16:creationId xmlns:a16="http://schemas.microsoft.com/office/drawing/2014/main" id="{00000000-0008-0000-3800-00006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66" name="Picture 365" descr="ecblank">
            <a:extLst>
              <a:ext uri="{FF2B5EF4-FFF2-40B4-BE49-F238E27FC236}">
                <a16:creationId xmlns:a16="http://schemas.microsoft.com/office/drawing/2014/main" id="{00000000-0008-0000-3800-00006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67" name="Picture 366" descr="ecblank">
            <a:extLst>
              <a:ext uri="{FF2B5EF4-FFF2-40B4-BE49-F238E27FC236}">
                <a16:creationId xmlns:a16="http://schemas.microsoft.com/office/drawing/2014/main" id="{00000000-0008-0000-3800-00006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68" name="Picture 367" descr="ecblank">
            <a:extLst>
              <a:ext uri="{FF2B5EF4-FFF2-40B4-BE49-F238E27FC236}">
                <a16:creationId xmlns:a16="http://schemas.microsoft.com/office/drawing/2014/main" id="{00000000-0008-0000-3800-00006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69" name="Picture 368" descr="ecblank">
            <a:extLst>
              <a:ext uri="{FF2B5EF4-FFF2-40B4-BE49-F238E27FC236}">
                <a16:creationId xmlns:a16="http://schemas.microsoft.com/office/drawing/2014/main" id="{00000000-0008-0000-3800-00006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0" name="Picture 369" descr="ecblank">
            <a:extLst>
              <a:ext uri="{FF2B5EF4-FFF2-40B4-BE49-F238E27FC236}">
                <a16:creationId xmlns:a16="http://schemas.microsoft.com/office/drawing/2014/main" id="{00000000-0008-0000-3800-00006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1" name="Picture 370" descr="ecblank">
            <a:extLst>
              <a:ext uri="{FF2B5EF4-FFF2-40B4-BE49-F238E27FC236}">
                <a16:creationId xmlns:a16="http://schemas.microsoft.com/office/drawing/2014/main" id="{00000000-0008-0000-3800-00006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2" name="Picture 371" descr="ecblank">
            <a:extLst>
              <a:ext uri="{FF2B5EF4-FFF2-40B4-BE49-F238E27FC236}">
                <a16:creationId xmlns:a16="http://schemas.microsoft.com/office/drawing/2014/main" id="{00000000-0008-0000-3800-00006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3" name="Picture 372" descr="ecblank">
            <a:extLst>
              <a:ext uri="{FF2B5EF4-FFF2-40B4-BE49-F238E27FC236}">
                <a16:creationId xmlns:a16="http://schemas.microsoft.com/office/drawing/2014/main" id="{00000000-0008-0000-3800-00006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4" name="Picture 373" descr="ecblank">
            <a:extLst>
              <a:ext uri="{FF2B5EF4-FFF2-40B4-BE49-F238E27FC236}">
                <a16:creationId xmlns:a16="http://schemas.microsoft.com/office/drawing/2014/main" id="{00000000-0008-0000-3800-00006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5" name="Picture 374" descr="ecblank">
            <a:extLst>
              <a:ext uri="{FF2B5EF4-FFF2-40B4-BE49-F238E27FC236}">
                <a16:creationId xmlns:a16="http://schemas.microsoft.com/office/drawing/2014/main" id="{00000000-0008-0000-3800-00006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6" name="Picture 375" descr="ecblank">
            <a:extLst>
              <a:ext uri="{FF2B5EF4-FFF2-40B4-BE49-F238E27FC236}">
                <a16:creationId xmlns:a16="http://schemas.microsoft.com/office/drawing/2014/main" id="{00000000-0008-0000-3800-00007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7" name="Picture 376" descr="ecblank">
            <a:extLst>
              <a:ext uri="{FF2B5EF4-FFF2-40B4-BE49-F238E27FC236}">
                <a16:creationId xmlns:a16="http://schemas.microsoft.com/office/drawing/2014/main" id="{00000000-0008-0000-3800-00007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8" name="Picture 377" descr="ecblank">
            <a:extLst>
              <a:ext uri="{FF2B5EF4-FFF2-40B4-BE49-F238E27FC236}">
                <a16:creationId xmlns:a16="http://schemas.microsoft.com/office/drawing/2014/main" id="{00000000-0008-0000-3800-00007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79" name="Picture 378" descr="ecblank">
            <a:extLst>
              <a:ext uri="{FF2B5EF4-FFF2-40B4-BE49-F238E27FC236}">
                <a16:creationId xmlns:a16="http://schemas.microsoft.com/office/drawing/2014/main" id="{00000000-0008-0000-3800-00007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80" name="Picture 379" descr="ecblank">
            <a:extLst>
              <a:ext uri="{FF2B5EF4-FFF2-40B4-BE49-F238E27FC236}">
                <a16:creationId xmlns:a16="http://schemas.microsoft.com/office/drawing/2014/main" id="{00000000-0008-0000-3800-00007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81" name="Picture 380" descr="ecblank">
            <a:extLst>
              <a:ext uri="{FF2B5EF4-FFF2-40B4-BE49-F238E27FC236}">
                <a16:creationId xmlns:a16="http://schemas.microsoft.com/office/drawing/2014/main" id="{00000000-0008-0000-3800-00007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82" name="Picture 381" descr="ecblank">
            <a:extLst>
              <a:ext uri="{FF2B5EF4-FFF2-40B4-BE49-F238E27FC236}">
                <a16:creationId xmlns:a16="http://schemas.microsoft.com/office/drawing/2014/main" id="{00000000-0008-0000-3800-00007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83" name="Picture 382" descr="ecblank">
            <a:extLst>
              <a:ext uri="{FF2B5EF4-FFF2-40B4-BE49-F238E27FC236}">
                <a16:creationId xmlns:a16="http://schemas.microsoft.com/office/drawing/2014/main" id="{00000000-0008-0000-3800-00007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84" name="Picture 383" descr="ecblank">
            <a:extLst>
              <a:ext uri="{FF2B5EF4-FFF2-40B4-BE49-F238E27FC236}">
                <a16:creationId xmlns:a16="http://schemas.microsoft.com/office/drawing/2014/main" id="{00000000-0008-0000-3800-00007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385" name="Picture 384" descr="ecblank">
            <a:extLst>
              <a:ext uri="{FF2B5EF4-FFF2-40B4-BE49-F238E27FC236}">
                <a16:creationId xmlns:a16="http://schemas.microsoft.com/office/drawing/2014/main" id="{00000000-0008-0000-3800-00007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86" name="Picture 385" descr="ecblank">
            <a:extLst>
              <a:ext uri="{FF2B5EF4-FFF2-40B4-BE49-F238E27FC236}">
                <a16:creationId xmlns:a16="http://schemas.microsoft.com/office/drawing/2014/main" id="{00000000-0008-0000-3800-00007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87" name="Picture 386" descr="ecblank">
            <a:extLst>
              <a:ext uri="{FF2B5EF4-FFF2-40B4-BE49-F238E27FC236}">
                <a16:creationId xmlns:a16="http://schemas.microsoft.com/office/drawing/2014/main" id="{00000000-0008-0000-3800-00007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88" name="Picture 387" descr="ecblank">
            <a:extLst>
              <a:ext uri="{FF2B5EF4-FFF2-40B4-BE49-F238E27FC236}">
                <a16:creationId xmlns:a16="http://schemas.microsoft.com/office/drawing/2014/main" id="{00000000-0008-0000-3800-00007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89" name="Picture 388" descr="ecblank">
            <a:extLst>
              <a:ext uri="{FF2B5EF4-FFF2-40B4-BE49-F238E27FC236}">
                <a16:creationId xmlns:a16="http://schemas.microsoft.com/office/drawing/2014/main" id="{00000000-0008-0000-3800-00007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0" name="Picture 389" descr="ecblank">
            <a:extLst>
              <a:ext uri="{FF2B5EF4-FFF2-40B4-BE49-F238E27FC236}">
                <a16:creationId xmlns:a16="http://schemas.microsoft.com/office/drawing/2014/main" id="{00000000-0008-0000-3800-00007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1" name="Picture 390" descr="ecblank">
            <a:extLst>
              <a:ext uri="{FF2B5EF4-FFF2-40B4-BE49-F238E27FC236}">
                <a16:creationId xmlns:a16="http://schemas.microsoft.com/office/drawing/2014/main" id="{00000000-0008-0000-3800-00007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2" name="Picture 391" descr="ecblank">
            <a:extLst>
              <a:ext uri="{FF2B5EF4-FFF2-40B4-BE49-F238E27FC236}">
                <a16:creationId xmlns:a16="http://schemas.microsoft.com/office/drawing/2014/main" id="{00000000-0008-0000-3800-00008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3" name="Picture 392" descr="ecblank">
            <a:extLst>
              <a:ext uri="{FF2B5EF4-FFF2-40B4-BE49-F238E27FC236}">
                <a16:creationId xmlns:a16="http://schemas.microsoft.com/office/drawing/2014/main" id="{00000000-0008-0000-3800-00008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4" name="Picture 393" descr="ecblank">
            <a:extLst>
              <a:ext uri="{FF2B5EF4-FFF2-40B4-BE49-F238E27FC236}">
                <a16:creationId xmlns:a16="http://schemas.microsoft.com/office/drawing/2014/main" id="{00000000-0008-0000-3800-00008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5" name="Picture 394" descr="ecblank">
            <a:extLst>
              <a:ext uri="{FF2B5EF4-FFF2-40B4-BE49-F238E27FC236}">
                <a16:creationId xmlns:a16="http://schemas.microsoft.com/office/drawing/2014/main" id="{00000000-0008-0000-3800-00008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6" name="Picture 395" descr="ecblank">
            <a:extLst>
              <a:ext uri="{FF2B5EF4-FFF2-40B4-BE49-F238E27FC236}">
                <a16:creationId xmlns:a16="http://schemas.microsoft.com/office/drawing/2014/main" id="{00000000-0008-0000-3800-00008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7" name="Picture 396" descr="ecblank">
            <a:extLst>
              <a:ext uri="{FF2B5EF4-FFF2-40B4-BE49-F238E27FC236}">
                <a16:creationId xmlns:a16="http://schemas.microsoft.com/office/drawing/2014/main" id="{00000000-0008-0000-3800-00008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8" name="Picture 397" descr="ecblank">
            <a:extLst>
              <a:ext uri="{FF2B5EF4-FFF2-40B4-BE49-F238E27FC236}">
                <a16:creationId xmlns:a16="http://schemas.microsoft.com/office/drawing/2014/main" id="{00000000-0008-0000-3800-00008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399" name="Picture 398" descr="ecblank">
            <a:extLst>
              <a:ext uri="{FF2B5EF4-FFF2-40B4-BE49-F238E27FC236}">
                <a16:creationId xmlns:a16="http://schemas.microsoft.com/office/drawing/2014/main" id="{00000000-0008-0000-3800-00008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0" name="Picture 399" descr="ecblank">
            <a:extLst>
              <a:ext uri="{FF2B5EF4-FFF2-40B4-BE49-F238E27FC236}">
                <a16:creationId xmlns:a16="http://schemas.microsoft.com/office/drawing/2014/main" id="{00000000-0008-0000-3800-00008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1" name="Picture 400" descr="ecblank">
            <a:extLst>
              <a:ext uri="{FF2B5EF4-FFF2-40B4-BE49-F238E27FC236}">
                <a16:creationId xmlns:a16="http://schemas.microsoft.com/office/drawing/2014/main" id="{00000000-0008-0000-3800-00008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2" name="Picture 401" descr="ecblank">
            <a:extLst>
              <a:ext uri="{FF2B5EF4-FFF2-40B4-BE49-F238E27FC236}">
                <a16:creationId xmlns:a16="http://schemas.microsoft.com/office/drawing/2014/main" id="{00000000-0008-0000-3800-00008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3" name="Picture 402" descr="ecblank">
            <a:extLst>
              <a:ext uri="{FF2B5EF4-FFF2-40B4-BE49-F238E27FC236}">
                <a16:creationId xmlns:a16="http://schemas.microsoft.com/office/drawing/2014/main" id="{00000000-0008-0000-3800-00008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4" name="Picture 403" descr="ecblank">
            <a:extLst>
              <a:ext uri="{FF2B5EF4-FFF2-40B4-BE49-F238E27FC236}">
                <a16:creationId xmlns:a16="http://schemas.microsoft.com/office/drawing/2014/main" id="{00000000-0008-0000-3800-00008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5" name="Picture 404" descr="ecblank">
            <a:extLst>
              <a:ext uri="{FF2B5EF4-FFF2-40B4-BE49-F238E27FC236}">
                <a16:creationId xmlns:a16="http://schemas.microsoft.com/office/drawing/2014/main" id="{00000000-0008-0000-3800-00008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6" name="Picture 405" descr="ecblank">
            <a:extLst>
              <a:ext uri="{FF2B5EF4-FFF2-40B4-BE49-F238E27FC236}">
                <a16:creationId xmlns:a16="http://schemas.microsoft.com/office/drawing/2014/main" id="{00000000-0008-0000-3800-00008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7" name="Picture 406" descr="ecblank">
            <a:extLst>
              <a:ext uri="{FF2B5EF4-FFF2-40B4-BE49-F238E27FC236}">
                <a16:creationId xmlns:a16="http://schemas.microsoft.com/office/drawing/2014/main" id="{00000000-0008-0000-3800-00008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08" name="Picture 407" descr="ecblank">
            <a:extLst>
              <a:ext uri="{FF2B5EF4-FFF2-40B4-BE49-F238E27FC236}">
                <a16:creationId xmlns:a16="http://schemas.microsoft.com/office/drawing/2014/main" id="{00000000-0008-0000-3800-00009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09" name="Picture 408" descr="ecblank">
            <a:extLst>
              <a:ext uri="{FF2B5EF4-FFF2-40B4-BE49-F238E27FC236}">
                <a16:creationId xmlns:a16="http://schemas.microsoft.com/office/drawing/2014/main" id="{00000000-0008-0000-3800-00009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0" name="Picture 409" descr="ecblank">
            <a:extLst>
              <a:ext uri="{FF2B5EF4-FFF2-40B4-BE49-F238E27FC236}">
                <a16:creationId xmlns:a16="http://schemas.microsoft.com/office/drawing/2014/main" id="{00000000-0008-0000-3800-00009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1" name="Picture 410" descr="ecblank">
            <a:extLst>
              <a:ext uri="{FF2B5EF4-FFF2-40B4-BE49-F238E27FC236}">
                <a16:creationId xmlns:a16="http://schemas.microsoft.com/office/drawing/2014/main" id="{00000000-0008-0000-3800-00009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2" name="Picture 411" descr="ecblank">
            <a:extLst>
              <a:ext uri="{FF2B5EF4-FFF2-40B4-BE49-F238E27FC236}">
                <a16:creationId xmlns:a16="http://schemas.microsoft.com/office/drawing/2014/main" id="{00000000-0008-0000-3800-00009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3" name="Picture 412" descr="ecblank">
            <a:extLst>
              <a:ext uri="{FF2B5EF4-FFF2-40B4-BE49-F238E27FC236}">
                <a16:creationId xmlns:a16="http://schemas.microsoft.com/office/drawing/2014/main" id="{00000000-0008-0000-3800-00009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4" name="Picture 413" descr="ecblank">
            <a:extLst>
              <a:ext uri="{FF2B5EF4-FFF2-40B4-BE49-F238E27FC236}">
                <a16:creationId xmlns:a16="http://schemas.microsoft.com/office/drawing/2014/main" id="{00000000-0008-0000-3800-00009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5" name="Picture 414" descr="ecblank">
            <a:extLst>
              <a:ext uri="{FF2B5EF4-FFF2-40B4-BE49-F238E27FC236}">
                <a16:creationId xmlns:a16="http://schemas.microsoft.com/office/drawing/2014/main" id="{00000000-0008-0000-3800-00009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6" name="Picture 415" descr="ecblank">
            <a:extLst>
              <a:ext uri="{FF2B5EF4-FFF2-40B4-BE49-F238E27FC236}">
                <a16:creationId xmlns:a16="http://schemas.microsoft.com/office/drawing/2014/main" id="{00000000-0008-0000-3800-00009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7" name="Picture 416" descr="ecblank">
            <a:extLst>
              <a:ext uri="{FF2B5EF4-FFF2-40B4-BE49-F238E27FC236}">
                <a16:creationId xmlns:a16="http://schemas.microsoft.com/office/drawing/2014/main" id="{00000000-0008-0000-3800-00009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8" name="Picture 417" descr="ecblank">
            <a:extLst>
              <a:ext uri="{FF2B5EF4-FFF2-40B4-BE49-F238E27FC236}">
                <a16:creationId xmlns:a16="http://schemas.microsoft.com/office/drawing/2014/main" id="{00000000-0008-0000-3800-00009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19" name="Picture 418" descr="ecblank">
            <a:extLst>
              <a:ext uri="{FF2B5EF4-FFF2-40B4-BE49-F238E27FC236}">
                <a16:creationId xmlns:a16="http://schemas.microsoft.com/office/drawing/2014/main" id="{00000000-0008-0000-3800-00009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0" name="Picture 419" descr="ecblank">
            <a:extLst>
              <a:ext uri="{FF2B5EF4-FFF2-40B4-BE49-F238E27FC236}">
                <a16:creationId xmlns:a16="http://schemas.microsoft.com/office/drawing/2014/main" id="{00000000-0008-0000-3800-00009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1" name="Picture 420" descr="ecblank">
            <a:extLst>
              <a:ext uri="{FF2B5EF4-FFF2-40B4-BE49-F238E27FC236}">
                <a16:creationId xmlns:a16="http://schemas.microsoft.com/office/drawing/2014/main" id="{00000000-0008-0000-3800-00009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2" name="Picture 421" descr="ecblank">
            <a:extLst>
              <a:ext uri="{FF2B5EF4-FFF2-40B4-BE49-F238E27FC236}">
                <a16:creationId xmlns:a16="http://schemas.microsoft.com/office/drawing/2014/main" id="{00000000-0008-0000-3800-00009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3" name="Picture 422" descr="ecblank">
            <a:extLst>
              <a:ext uri="{FF2B5EF4-FFF2-40B4-BE49-F238E27FC236}">
                <a16:creationId xmlns:a16="http://schemas.microsoft.com/office/drawing/2014/main" id="{00000000-0008-0000-3800-00009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4" name="Picture 423" descr="ecblank">
            <a:extLst>
              <a:ext uri="{FF2B5EF4-FFF2-40B4-BE49-F238E27FC236}">
                <a16:creationId xmlns:a16="http://schemas.microsoft.com/office/drawing/2014/main" id="{00000000-0008-0000-3800-0000A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5" name="Picture 424" descr="ecblank">
            <a:extLst>
              <a:ext uri="{FF2B5EF4-FFF2-40B4-BE49-F238E27FC236}">
                <a16:creationId xmlns:a16="http://schemas.microsoft.com/office/drawing/2014/main" id="{00000000-0008-0000-3800-0000A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6" name="Picture 425" descr="ecblank">
            <a:extLst>
              <a:ext uri="{FF2B5EF4-FFF2-40B4-BE49-F238E27FC236}">
                <a16:creationId xmlns:a16="http://schemas.microsoft.com/office/drawing/2014/main" id="{00000000-0008-0000-3800-0000A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7" name="Picture 426" descr="ecblank">
            <a:extLst>
              <a:ext uri="{FF2B5EF4-FFF2-40B4-BE49-F238E27FC236}">
                <a16:creationId xmlns:a16="http://schemas.microsoft.com/office/drawing/2014/main" id="{00000000-0008-0000-3800-0000A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8" name="Picture 427" descr="ecblank">
            <a:extLst>
              <a:ext uri="{FF2B5EF4-FFF2-40B4-BE49-F238E27FC236}">
                <a16:creationId xmlns:a16="http://schemas.microsoft.com/office/drawing/2014/main" id="{00000000-0008-0000-3800-0000A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29" name="Picture 428" descr="ecblank">
            <a:extLst>
              <a:ext uri="{FF2B5EF4-FFF2-40B4-BE49-F238E27FC236}">
                <a16:creationId xmlns:a16="http://schemas.microsoft.com/office/drawing/2014/main" id="{00000000-0008-0000-3800-0000A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30" name="Picture 429" descr="ecblank">
            <a:extLst>
              <a:ext uri="{FF2B5EF4-FFF2-40B4-BE49-F238E27FC236}">
                <a16:creationId xmlns:a16="http://schemas.microsoft.com/office/drawing/2014/main" id="{00000000-0008-0000-3800-0000A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31" name="Picture 430" descr="ecblank">
            <a:extLst>
              <a:ext uri="{FF2B5EF4-FFF2-40B4-BE49-F238E27FC236}">
                <a16:creationId xmlns:a16="http://schemas.microsoft.com/office/drawing/2014/main" id="{00000000-0008-0000-3800-0000A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1970314"/>
            <a:ext cx="152400" cy="9525"/>
          </a:xfrm>
          <a:prstGeom prst="rect">
            <a:avLst/>
          </a:prstGeom>
          <a:noFill/>
        </p:spPr>
      </p:pic>
      <p:pic>
        <p:nvPicPr>
          <p:cNvPr id="432" name="Picture 431" descr="ecblank">
            <a:extLst>
              <a:ext uri="{FF2B5EF4-FFF2-40B4-BE49-F238E27FC236}">
                <a16:creationId xmlns:a16="http://schemas.microsoft.com/office/drawing/2014/main" id="{00000000-0008-0000-3800-0000A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433" name="Picture 432" descr="ecblank">
            <a:extLst>
              <a:ext uri="{FF2B5EF4-FFF2-40B4-BE49-F238E27FC236}">
                <a16:creationId xmlns:a16="http://schemas.microsoft.com/office/drawing/2014/main" id="{00000000-0008-0000-3800-0000A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160814"/>
            <a:ext cx="152400" cy="9525"/>
          </a:xfrm>
          <a:prstGeom prst="rect">
            <a:avLst/>
          </a:prstGeom>
          <a:noFill/>
        </p:spPr>
      </p:pic>
      <p:pic>
        <p:nvPicPr>
          <p:cNvPr id="434" name="Picture 433" descr="ecblank">
            <a:extLst>
              <a:ext uri="{FF2B5EF4-FFF2-40B4-BE49-F238E27FC236}">
                <a16:creationId xmlns:a16="http://schemas.microsoft.com/office/drawing/2014/main" id="{00000000-0008-0000-3800-0000A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435" name="Picture 434" descr="ecblank">
            <a:extLst>
              <a:ext uri="{FF2B5EF4-FFF2-40B4-BE49-F238E27FC236}">
                <a16:creationId xmlns:a16="http://schemas.microsoft.com/office/drawing/2014/main" id="{00000000-0008-0000-3800-0000A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436" name="Picture 435" descr="ecblank">
            <a:extLst>
              <a:ext uri="{FF2B5EF4-FFF2-40B4-BE49-F238E27FC236}">
                <a16:creationId xmlns:a16="http://schemas.microsoft.com/office/drawing/2014/main" id="{00000000-0008-0000-3800-0000AC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351314"/>
            <a:ext cx="152400" cy="9525"/>
          </a:xfrm>
          <a:prstGeom prst="rect">
            <a:avLst/>
          </a:prstGeom>
          <a:noFill/>
        </p:spPr>
      </p:pic>
      <p:pic>
        <p:nvPicPr>
          <p:cNvPr id="437" name="Picture 436" descr="ecblank">
            <a:extLst>
              <a:ext uri="{FF2B5EF4-FFF2-40B4-BE49-F238E27FC236}">
                <a16:creationId xmlns:a16="http://schemas.microsoft.com/office/drawing/2014/main" id="{00000000-0008-0000-3800-0000AD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438" name="Picture 437" descr="ecblank">
            <a:extLst>
              <a:ext uri="{FF2B5EF4-FFF2-40B4-BE49-F238E27FC236}">
                <a16:creationId xmlns:a16="http://schemas.microsoft.com/office/drawing/2014/main" id="{00000000-0008-0000-3800-0000AE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439" name="Picture 438" descr="ecblank">
            <a:extLst>
              <a:ext uri="{FF2B5EF4-FFF2-40B4-BE49-F238E27FC236}">
                <a16:creationId xmlns:a16="http://schemas.microsoft.com/office/drawing/2014/main" id="{00000000-0008-0000-3800-0000AF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440" name="Picture 439" descr="ecblank">
            <a:extLst>
              <a:ext uri="{FF2B5EF4-FFF2-40B4-BE49-F238E27FC236}">
                <a16:creationId xmlns:a16="http://schemas.microsoft.com/office/drawing/2014/main" id="{00000000-0008-0000-3800-0000B0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541814"/>
            <a:ext cx="152400" cy="9525"/>
          </a:xfrm>
          <a:prstGeom prst="rect">
            <a:avLst/>
          </a:prstGeom>
          <a:noFill/>
        </p:spPr>
      </p:pic>
      <p:pic>
        <p:nvPicPr>
          <p:cNvPr id="441" name="Picture 440" descr="ecblank">
            <a:extLst>
              <a:ext uri="{FF2B5EF4-FFF2-40B4-BE49-F238E27FC236}">
                <a16:creationId xmlns:a16="http://schemas.microsoft.com/office/drawing/2014/main" id="{00000000-0008-0000-3800-0000B1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42" name="Picture 441" descr="ecblank">
            <a:extLst>
              <a:ext uri="{FF2B5EF4-FFF2-40B4-BE49-F238E27FC236}">
                <a16:creationId xmlns:a16="http://schemas.microsoft.com/office/drawing/2014/main" id="{00000000-0008-0000-3800-0000B2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43" name="Picture 442" descr="ecblank">
            <a:extLst>
              <a:ext uri="{FF2B5EF4-FFF2-40B4-BE49-F238E27FC236}">
                <a16:creationId xmlns:a16="http://schemas.microsoft.com/office/drawing/2014/main" id="{00000000-0008-0000-3800-0000B3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44" name="Picture 443" descr="ecblank">
            <a:extLst>
              <a:ext uri="{FF2B5EF4-FFF2-40B4-BE49-F238E27FC236}">
                <a16:creationId xmlns:a16="http://schemas.microsoft.com/office/drawing/2014/main" id="{00000000-0008-0000-3800-0000B4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45" name="Picture 444" descr="ecblank">
            <a:extLst>
              <a:ext uri="{FF2B5EF4-FFF2-40B4-BE49-F238E27FC236}">
                <a16:creationId xmlns:a16="http://schemas.microsoft.com/office/drawing/2014/main" id="{00000000-0008-0000-3800-0000B5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2922814"/>
            <a:ext cx="152400" cy="9525"/>
          </a:xfrm>
          <a:prstGeom prst="rect">
            <a:avLst/>
          </a:prstGeom>
          <a:noFill/>
        </p:spPr>
      </p:pic>
      <p:pic>
        <p:nvPicPr>
          <p:cNvPr id="446" name="Picture 445" descr="ecblank">
            <a:extLst>
              <a:ext uri="{FF2B5EF4-FFF2-40B4-BE49-F238E27FC236}">
                <a16:creationId xmlns:a16="http://schemas.microsoft.com/office/drawing/2014/main" id="{00000000-0008-0000-3800-0000B6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47" name="Picture 446" descr="ecblank">
            <a:extLst>
              <a:ext uri="{FF2B5EF4-FFF2-40B4-BE49-F238E27FC236}">
                <a16:creationId xmlns:a16="http://schemas.microsoft.com/office/drawing/2014/main" id="{00000000-0008-0000-3800-0000B7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48" name="Picture 447" descr="ecblank">
            <a:extLst>
              <a:ext uri="{FF2B5EF4-FFF2-40B4-BE49-F238E27FC236}">
                <a16:creationId xmlns:a16="http://schemas.microsoft.com/office/drawing/2014/main" id="{00000000-0008-0000-3800-0000B8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49" name="Picture 448" descr="ecblank">
            <a:extLst>
              <a:ext uri="{FF2B5EF4-FFF2-40B4-BE49-F238E27FC236}">
                <a16:creationId xmlns:a16="http://schemas.microsoft.com/office/drawing/2014/main" id="{00000000-0008-0000-3800-0000B9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50" name="Picture 449" descr="ecblank">
            <a:extLst>
              <a:ext uri="{FF2B5EF4-FFF2-40B4-BE49-F238E27FC236}">
                <a16:creationId xmlns:a16="http://schemas.microsoft.com/office/drawing/2014/main" id="{00000000-0008-0000-3800-0000BA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  <p:pic>
        <p:nvPicPr>
          <p:cNvPr id="451" name="Picture 450" descr="ecblank">
            <a:extLst>
              <a:ext uri="{FF2B5EF4-FFF2-40B4-BE49-F238E27FC236}">
                <a16:creationId xmlns:a16="http://schemas.microsoft.com/office/drawing/2014/main" id="{00000000-0008-0000-3800-0000BB01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914" y="3113314"/>
            <a:ext cx="152400" cy="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601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6B277"/>
      </a:accent1>
      <a:accent2>
        <a:srgbClr val="404040"/>
      </a:accent2>
      <a:accent3>
        <a:srgbClr val="7F7F7F"/>
      </a:accent3>
      <a:accent4>
        <a:srgbClr val="999C9A"/>
      </a:accent4>
      <a:accent5>
        <a:srgbClr val="E6CE89"/>
      </a:accent5>
      <a:accent6>
        <a:srgbClr val="484C4F"/>
      </a:accent6>
      <a:hlink>
        <a:srgbClr val="0364C3"/>
      </a:hlink>
      <a:folHlink>
        <a:srgbClr val="014C9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468121_Coastal presentation_RVA_v5" id="{5B652A6C-03CB-4457-ADFC-1C5BB6605FEF}" vid="{F00112C4-F9F0-4BD0-BC95-5242C8B0F7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742FB202753442BEC3F0080BA1B757" ma:contentTypeVersion="7" ma:contentTypeDescription="Create a new document." ma:contentTypeScope="" ma:versionID="722ee42d6329cbd0010cefc42afb917e">
  <xsd:schema xmlns:xsd="http://www.w3.org/2001/XMLSchema" xmlns:xs="http://www.w3.org/2001/XMLSchema" xmlns:p="http://schemas.microsoft.com/office/2006/metadata/properties" xmlns:ns3="d60eba98-e57f-4cc5-b446-28084e3ea78a" xmlns:ns4="9e24b9be-5ff8-475e-a800-b95a65fed7d9" targetNamespace="http://schemas.microsoft.com/office/2006/metadata/properties" ma:root="true" ma:fieldsID="edcb8ad309abb486b163552dd6fa0494" ns3:_="" ns4:_="">
    <xsd:import namespace="d60eba98-e57f-4cc5-b446-28084e3ea78a"/>
    <xsd:import namespace="9e24b9be-5ff8-475e-a800-b95a65fed7d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eba98-e57f-4cc5-b446-28084e3ea7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4b9be-5ff8-475e-a800-b95a65fed7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60eba98-e57f-4cc5-b446-28084e3ea78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EB8C17-E412-4946-B454-2AAE9C3450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0eba98-e57f-4cc5-b446-28084e3ea78a"/>
    <ds:schemaRef ds:uri="9e24b9be-5ff8-475e-a800-b95a65fed7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0CE401-796E-4493-905E-4DDA5AF62AB4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d60eba98-e57f-4cc5-b446-28084e3ea78a"/>
    <ds:schemaRef ds:uri="http://schemas.microsoft.com/office/2006/metadata/properties"/>
    <ds:schemaRef ds:uri="http://schemas.microsoft.com/office/2006/documentManagement/types"/>
    <ds:schemaRef ds:uri="http://purl.org/dc/dcmitype/"/>
    <ds:schemaRef ds:uri="9e24b9be-5ff8-475e-a800-b95a65fed7d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{36DC859D-3292-7442-8EF2-65D604EF1DFE}tf16401378</Template>
  <TotalTime>0</TotalTime>
  <Words>1180</Words>
  <Application>Microsoft Office PowerPoint</Application>
  <PresentationFormat>Widescreen</PresentationFormat>
  <Paragraphs>305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Courier New</vt:lpstr>
      <vt:lpstr>Roboto</vt:lpstr>
      <vt:lpstr>Source Sans Pro</vt:lpstr>
      <vt:lpstr>Tahoma</vt:lpstr>
      <vt:lpstr>Times New Roman</vt:lpstr>
      <vt:lpstr>Wingdings</vt:lpstr>
      <vt:lpstr>Office Theme</vt:lpstr>
      <vt:lpstr>PowerPoint Presentation</vt:lpstr>
      <vt:lpstr> Who am I?</vt:lpstr>
      <vt:lpstr> Cybersecurity is Everyone’s Job</vt:lpstr>
      <vt:lpstr>Cybersecurity</vt:lpstr>
      <vt:lpstr>National Initiative for Cybersecurity Education Framework</vt:lpstr>
      <vt:lpstr>PowerPoint Presentation</vt:lpstr>
      <vt:lpstr> Centers of Academic Excellence in Cybersecurity</vt:lpstr>
      <vt:lpstr>PowerPoint Presentation</vt:lpstr>
      <vt:lpstr>Today</vt:lpstr>
      <vt:lpstr>Colorado Cybersecurity Industry Growth 2015-2020</vt:lpstr>
      <vt:lpstr>cyberseek</vt:lpstr>
      <vt:lpstr> Education</vt:lpstr>
      <vt:lpstr> Cybersecurity Job requirements</vt:lpstr>
      <vt:lpstr> Monthly CU wide Cybersecurity meeting</vt:lpstr>
      <vt:lpstr> UCCS Programs</vt:lpstr>
      <vt:lpstr>Events for all in CU system</vt:lpstr>
      <vt:lpstr>Thank You! Open for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</cp:revision>
  <cp:lastPrinted>2019-12-04T22:10:03Z</cp:lastPrinted>
  <dcterms:created xsi:type="dcterms:W3CDTF">2019-10-01T18:12:38Z</dcterms:created>
  <dcterms:modified xsi:type="dcterms:W3CDTF">2021-10-13T21:19:00Z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0x0101003A742FB202753442BEC3F0080BA1B757</vt:lpwstr>
  </property>
</Properties>
</file>